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78" r:id="rId2"/>
    <p:sldId id="286" r:id="rId3"/>
    <p:sldId id="285" r:id="rId4"/>
    <p:sldId id="283" r:id="rId5"/>
    <p:sldId id="284" r:id="rId6"/>
    <p:sldId id="287" r:id="rId7"/>
    <p:sldId id="282" r:id="rId8"/>
    <p:sldId id="256" r:id="rId9"/>
    <p:sldId id="257" r:id="rId10"/>
    <p:sldId id="258" r:id="rId11"/>
    <p:sldId id="259" r:id="rId12"/>
    <p:sldId id="275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74" r:id="rId21"/>
    <p:sldId id="267" r:id="rId22"/>
    <p:sldId id="268" r:id="rId23"/>
    <p:sldId id="269" r:id="rId24"/>
    <p:sldId id="270" r:id="rId25"/>
    <p:sldId id="281" r:id="rId26"/>
    <p:sldId id="271" r:id="rId27"/>
    <p:sldId id="288" r:id="rId28"/>
    <p:sldId id="272" r:id="rId29"/>
    <p:sldId id="277" r:id="rId30"/>
    <p:sldId id="273" r:id="rId31"/>
    <p:sldId id="279" r:id="rId32"/>
    <p:sldId id="28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C307C-6E4C-450D-B26C-5349AC0D6B5B}" v="324" dt="2022-06-09T00:21:13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71" autoAdjust="0"/>
  </p:normalViewPr>
  <p:slideViewPr>
    <p:cSldViewPr snapToGrid="0">
      <p:cViewPr varScale="1">
        <p:scale>
          <a:sx n="109" d="100"/>
          <a:sy n="109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천해철(Haechul Chun) 부장 (주)두산 퓨얼셀 파워" userId="608fe64a-3531-441a-adb4-33b79ce6c65b" providerId="ADAL" clId="{8BAC307C-6E4C-450D-B26C-5349AC0D6B5B}"/>
    <pc:docChg chg="undo redo custSel addSld delSld modSld sldOrd modMainMaster">
      <pc:chgData name="천해철(Haechul Chun) 부장 (주)두산 퓨얼셀 파워" userId="608fe64a-3531-441a-adb4-33b79ce6c65b" providerId="ADAL" clId="{8BAC307C-6E4C-450D-B26C-5349AC0D6B5B}" dt="2022-06-09T00:21:37.873" v="3267" actId="108"/>
      <pc:docMkLst>
        <pc:docMk/>
      </pc:docMkLst>
      <pc:sldChg chg="addSp delSp modSp mod modNotesTx">
        <pc:chgData name="천해철(Haechul Chun) 부장 (주)두산 퓨얼셀 파워" userId="608fe64a-3531-441a-adb4-33b79ce6c65b" providerId="ADAL" clId="{8BAC307C-6E4C-450D-B26C-5349AC0D6B5B}" dt="2022-06-06T23:50:07.629" v="1441" actId="6549"/>
        <pc:sldMkLst>
          <pc:docMk/>
          <pc:sldMk cId="0" sldId="256"/>
        </pc:sldMkLst>
        <pc:spChg chg="add del mod">
          <ac:chgData name="천해철(Haechul Chun) 부장 (주)두산 퓨얼셀 파워" userId="608fe64a-3531-441a-adb4-33b79ce6c65b" providerId="ADAL" clId="{8BAC307C-6E4C-450D-B26C-5349AC0D6B5B}" dt="2022-06-06T23:47:59.484" v="1379" actId="478"/>
          <ac:spMkLst>
            <pc:docMk/>
            <pc:sldMk cId="0" sldId="256"/>
            <ac:spMk id="2" creationId="{2C7EB076-BE61-4279-8ABA-7B41DC572DE9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6-06T23:48:10.182" v="1381" actId="14100"/>
          <ac:spMkLst>
            <pc:docMk/>
            <pc:sldMk cId="0" sldId="256"/>
            <ac:spMk id="7" creationId="{6847A982-BBEF-4B31-B904-C0EC74F2BEA0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6-06T23:49:10.870" v="1402" actId="1076"/>
          <ac:spMkLst>
            <pc:docMk/>
            <pc:sldMk cId="0" sldId="256"/>
            <ac:spMk id="12" creationId="{90C95165-7E2F-4B0F-A7A9-120C353088A4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6-06T23:49:43.633" v="1440" actId="14100"/>
          <ac:spMkLst>
            <pc:docMk/>
            <pc:sldMk cId="0" sldId="256"/>
            <ac:spMk id="54" creationId="{00000000-0000-0000-0000-000000000000}"/>
          </ac:spMkLst>
        </pc:spChg>
        <pc:spChg chg="del">
          <ac:chgData name="천해철(Haechul Chun) 부장 (주)두산 퓨얼셀 파워" userId="608fe64a-3531-441a-adb4-33b79ce6c65b" providerId="ADAL" clId="{8BAC307C-6E4C-450D-B26C-5349AC0D6B5B}" dt="2022-06-06T23:10:06.973" v="948" actId="478"/>
          <ac:spMkLst>
            <pc:docMk/>
            <pc:sldMk cId="0" sldId="256"/>
            <ac:spMk id="58" creationId="{00000000-0000-0000-0000-000000000000}"/>
          </ac:spMkLst>
        </pc:spChg>
        <pc:picChg chg="mod">
          <ac:chgData name="천해철(Haechul Chun) 부장 (주)두산 퓨얼셀 파워" userId="608fe64a-3531-441a-adb4-33b79ce6c65b" providerId="ADAL" clId="{8BAC307C-6E4C-450D-B26C-5349AC0D6B5B}" dt="2022-06-06T23:46:25.896" v="1277" actId="1076"/>
          <ac:picMkLst>
            <pc:docMk/>
            <pc:sldMk cId="0" sldId="256"/>
            <ac:picMk id="57" creationId="{00000000-0000-0000-0000-000000000000}"/>
          </ac:picMkLst>
        </pc:picChg>
        <pc:cxnChg chg="add">
          <ac:chgData name="천해철(Haechul Chun) 부장 (주)두산 퓨얼셀 파워" userId="608fe64a-3531-441a-adb4-33b79ce6c65b" providerId="ADAL" clId="{8BAC307C-6E4C-450D-B26C-5349AC0D6B5B}" dt="2022-06-06T23:48:20.304" v="1382" actId="11529"/>
          <ac:cxnSpMkLst>
            <pc:docMk/>
            <pc:sldMk cId="0" sldId="256"/>
            <ac:cxnSpMk id="4" creationId="{A091C849-CA4E-41D8-8975-559DC0B0F981}"/>
          </ac:cxnSpMkLst>
        </pc:cxnChg>
      </pc:sldChg>
      <pc:sldChg chg="modSp mod modNotes modNotesTx">
        <pc:chgData name="천해철(Haechul Chun) 부장 (주)두산 퓨얼셀 파워" userId="608fe64a-3531-441a-adb4-33b79ce6c65b" providerId="ADAL" clId="{8BAC307C-6E4C-450D-B26C-5349AC0D6B5B}" dt="2022-06-06T23:50:14.401" v="1442" actId="6549"/>
        <pc:sldMkLst>
          <pc:docMk/>
          <pc:sldMk cId="0" sldId="257"/>
        </pc:sldMkLst>
        <pc:spChg chg="mod">
          <ac:chgData name="천해철(Haechul Chun) 부장 (주)두산 퓨얼셀 파워" userId="608fe64a-3531-441a-adb4-33b79ce6c65b" providerId="ADAL" clId="{8BAC307C-6E4C-450D-B26C-5349AC0D6B5B}" dt="2022-06-06T23:45:41.157" v="1271" actId="113"/>
          <ac:spMkLst>
            <pc:docMk/>
            <pc:sldMk cId="0" sldId="257"/>
            <ac:spMk id="63" creationId="{00000000-0000-0000-0000-000000000000}"/>
          </ac:spMkLst>
        </pc:spChg>
      </pc:sldChg>
      <pc:sldChg chg="modNotes modNotesTx">
        <pc:chgData name="천해철(Haechul Chun) 부장 (주)두산 퓨얼셀 파워" userId="608fe64a-3531-441a-adb4-33b79ce6c65b" providerId="ADAL" clId="{8BAC307C-6E4C-450D-B26C-5349AC0D6B5B}" dt="2022-06-06T23:50:18.567" v="1443" actId="6549"/>
        <pc:sldMkLst>
          <pc:docMk/>
          <pc:sldMk cId="0" sldId="258"/>
        </pc:sldMkLst>
      </pc:sldChg>
      <pc:sldChg chg="modNotes">
        <pc:chgData name="천해철(Haechul Chun) 부장 (주)두산 퓨얼셀 파워" userId="608fe64a-3531-441a-adb4-33b79ce6c65b" providerId="ADAL" clId="{8BAC307C-6E4C-450D-B26C-5349AC0D6B5B}" dt="2022-06-06T23:11:30.283" v="957"/>
        <pc:sldMkLst>
          <pc:docMk/>
          <pc:sldMk cId="0" sldId="259"/>
        </pc:sldMkLst>
      </pc:sldChg>
      <pc:sldChg chg="addSp delSp modSp mod modNotesTx">
        <pc:chgData name="천해철(Haechul Chun) 부장 (주)두산 퓨얼셀 파워" userId="608fe64a-3531-441a-adb4-33b79ce6c65b" providerId="ADAL" clId="{8BAC307C-6E4C-450D-B26C-5349AC0D6B5B}" dt="2022-06-06T23:50:33.587" v="1445" actId="6549"/>
        <pc:sldMkLst>
          <pc:docMk/>
          <pc:sldMk cId="0" sldId="260"/>
        </pc:sldMkLst>
        <pc:spChg chg="add mod">
          <ac:chgData name="천해철(Haechul Chun) 부장 (주)두산 퓨얼셀 파워" userId="608fe64a-3531-441a-adb4-33b79ce6c65b" providerId="ADAL" clId="{8BAC307C-6E4C-450D-B26C-5349AC0D6B5B}" dt="2022-06-06T23:46:13.359" v="1273" actId="14100"/>
          <ac:spMkLst>
            <pc:docMk/>
            <pc:sldMk cId="0" sldId="260"/>
            <ac:spMk id="6" creationId="{E703B6FC-67CB-4679-AF19-0188364E45AA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6-06T23:14:06.312" v="1037" actId="404"/>
          <ac:spMkLst>
            <pc:docMk/>
            <pc:sldMk cId="0" sldId="260"/>
            <ac:spMk id="80" creationId="{00000000-0000-0000-0000-000000000000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6-06T23:18:03.514" v="1153" actId="404"/>
          <ac:spMkLst>
            <pc:docMk/>
            <pc:sldMk cId="0" sldId="260"/>
            <ac:spMk id="81" creationId="{00000000-0000-0000-0000-000000000000}"/>
          </ac:spMkLst>
        </pc:spChg>
        <pc:spChg chg="del mod">
          <ac:chgData name="천해철(Haechul Chun) 부장 (주)두산 퓨얼셀 파워" userId="608fe64a-3531-441a-adb4-33b79ce6c65b" providerId="ADAL" clId="{8BAC307C-6E4C-450D-B26C-5349AC0D6B5B}" dt="2022-06-06T23:13:31.905" v="1003" actId="478"/>
          <ac:spMkLst>
            <pc:docMk/>
            <pc:sldMk cId="0" sldId="260"/>
            <ac:spMk id="82" creationId="{00000000-0000-0000-0000-000000000000}"/>
          </ac:spMkLst>
        </pc:spChg>
        <pc:spChg chg="del mod">
          <ac:chgData name="천해철(Haechul Chun) 부장 (주)두산 퓨얼셀 파워" userId="608fe64a-3531-441a-adb4-33b79ce6c65b" providerId="ADAL" clId="{8BAC307C-6E4C-450D-B26C-5349AC0D6B5B}" dt="2022-06-06T23:13:31.905" v="1003" actId="478"/>
          <ac:spMkLst>
            <pc:docMk/>
            <pc:sldMk cId="0" sldId="260"/>
            <ac:spMk id="83" creationId="{00000000-0000-0000-0000-000000000000}"/>
          </ac:spMkLst>
        </pc:spChg>
      </pc:sldChg>
      <pc:sldChg chg="modSp mod">
        <pc:chgData name="천해철(Haechul Chun) 부장 (주)두산 퓨얼셀 파워" userId="608fe64a-3531-441a-adb4-33b79ce6c65b" providerId="ADAL" clId="{8BAC307C-6E4C-450D-B26C-5349AC0D6B5B}" dt="2022-05-18T00:01:15.616" v="21" actId="14100"/>
        <pc:sldMkLst>
          <pc:docMk/>
          <pc:sldMk cId="0" sldId="261"/>
        </pc:sldMkLst>
        <pc:spChg chg="mod">
          <ac:chgData name="천해철(Haechul Chun) 부장 (주)두산 퓨얼셀 파워" userId="608fe64a-3531-441a-adb4-33b79ce6c65b" providerId="ADAL" clId="{8BAC307C-6E4C-450D-B26C-5349AC0D6B5B}" dt="2022-05-18T00:01:15.616" v="21" actId="14100"/>
          <ac:spMkLst>
            <pc:docMk/>
            <pc:sldMk cId="0" sldId="261"/>
            <ac:spMk id="96" creationId="{00000000-0000-0000-0000-000000000000}"/>
          </ac:spMkLst>
        </pc:spChg>
      </pc:sldChg>
      <pc:sldChg chg="modSp mod">
        <pc:chgData name="천해철(Haechul Chun) 부장 (주)두산 퓨얼셀 파워" userId="608fe64a-3531-441a-adb4-33b79ce6c65b" providerId="ADAL" clId="{8BAC307C-6E4C-450D-B26C-5349AC0D6B5B}" dt="2022-06-07T04:47:57.448" v="1455"/>
        <pc:sldMkLst>
          <pc:docMk/>
          <pc:sldMk cId="0" sldId="262"/>
        </pc:sldMkLst>
        <pc:spChg chg="mod">
          <ac:chgData name="천해철(Haechul Chun) 부장 (주)두산 퓨얼셀 파워" userId="608fe64a-3531-441a-adb4-33b79ce6c65b" providerId="ADAL" clId="{8BAC307C-6E4C-450D-B26C-5349AC0D6B5B}" dt="2022-06-07T04:47:57.448" v="1455"/>
          <ac:spMkLst>
            <pc:docMk/>
            <pc:sldMk cId="0" sldId="262"/>
            <ac:spMk id="102" creationId="{00000000-0000-0000-0000-000000000000}"/>
          </ac:spMkLst>
        </pc:spChg>
      </pc:sldChg>
      <pc:sldChg chg="modNotes modNotesTx">
        <pc:chgData name="천해철(Haechul Chun) 부장 (주)두산 퓨얼셀 파워" userId="608fe64a-3531-441a-adb4-33b79ce6c65b" providerId="ADAL" clId="{8BAC307C-6E4C-450D-B26C-5349AC0D6B5B}" dt="2022-06-06T23:50:39.949" v="1446" actId="6549"/>
        <pc:sldMkLst>
          <pc:docMk/>
          <pc:sldMk cId="0" sldId="263"/>
        </pc:sldMkLst>
      </pc:sldChg>
      <pc:sldChg chg="modSp mod modNotes">
        <pc:chgData name="천해철(Haechul Chun) 부장 (주)두산 퓨얼셀 파워" userId="608fe64a-3531-441a-adb4-33b79ce6c65b" providerId="ADAL" clId="{8BAC307C-6E4C-450D-B26C-5349AC0D6B5B}" dt="2022-06-06T23:18:55.804" v="1169" actId="20577"/>
        <pc:sldMkLst>
          <pc:docMk/>
          <pc:sldMk cId="0" sldId="264"/>
        </pc:sldMkLst>
        <pc:spChg chg="mod">
          <ac:chgData name="천해철(Haechul Chun) 부장 (주)두산 퓨얼셀 파워" userId="608fe64a-3531-441a-adb4-33b79ce6c65b" providerId="ADAL" clId="{8BAC307C-6E4C-450D-B26C-5349AC0D6B5B}" dt="2022-06-06T23:18:55.804" v="1169" actId="20577"/>
          <ac:spMkLst>
            <pc:docMk/>
            <pc:sldMk cId="0" sldId="264"/>
            <ac:spMk id="120" creationId="{00000000-0000-0000-0000-000000000000}"/>
          </ac:spMkLst>
        </pc:spChg>
      </pc:sldChg>
      <pc:sldChg chg="addSp modSp mod">
        <pc:chgData name="천해철(Haechul Chun) 부장 (주)두산 퓨얼셀 파워" userId="608fe64a-3531-441a-adb4-33b79ce6c65b" providerId="ADAL" clId="{8BAC307C-6E4C-450D-B26C-5349AC0D6B5B}" dt="2022-06-06T23:20:23" v="1176" actId="14100"/>
        <pc:sldMkLst>
          <pc:docMk/>
          <pc:sldMk cId="0" sldId="265"/>
        </pc:sldMkLst>
        <pc:spChg chg="add mod">
          <ac:chgData name="천해철(Haechul Chun) 부장 (주)두산 퓨얼셀 파워" userId="608fe64a-3531-441a-adb4-33b79ce6c65b" providerId="ADAL" clId="{8BAC307C-6E4C-450D-B26C-5349AC0D6B5B}" dt="2022-05-18T00:11:06.943" v="323"/>
          <ac:spMkLst>
            <pc:docMk/>
            <pc:sldMk cId="0" sldId="265"/>
            <ac:spMk id="4" creationId="{5065802F-1C38-4D53-9AB8-0F1D048DAB5B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6-06T23:20:23" v="1176" actId="14100"/>
          <ac:spMkLst>
            <pc:docMk/>
            <pc:sldMk cId="0" sldId="265"/>
            <ac:spMk id="135" creationId="{00000000-0000-0000-0000-000000000000}"/>
          </ac:spMkLst>
        </pc:spChg>
      </pc:sldChg>
      <pc:sldChg chg="addSp delSp modSp mod">
        <pc:chgData name="천해철(Haechul Chun) 부장 (주)두산 퓨얼셀 파워" userId="608fe64a-3531-441a-adb4-33b79ce6c65b" providerId="ADAL" clId="{8BAC307C-6E4C-450D-B26C-5349AC0D6B5B}" dt="2022-05-18T00:24:48.598" v="493" actId="1076"/>
        <pc:sldMkLst>
          <pc:docMk/>
          <pc:sldMk cId="0" sldId="266"/>
        </pc:sldMkLst>
        <pc:spChg chg="add del mod">
          <ac:chgData name="천해철(Haechul Chun) 부장 (주)두산 퓨얼셀 파워" userId="608fe64a-3531-441a-adb4-33b79ce6c65b" providerId="ADAL" clId="{8BAC307C-6E4C-450D-B26C-5349AC0D6B5B}" dt="2022-05-18T00:24:44.029" v="492" actId="478"/>
          <ac:spMkLst>
            <pc:docMk/>
            <pc:sldMk cId="0" sldId="266"/>
            <ac:spMk id="3" creationId="{74235EB2-0FDF-4993-BC01-9971642D9033}"/>
          </ac:spMkLst>
        </pc:spChg>
        <pc:spChg chg="del">
          <ac:chgData name="천해철(Haechul Chun) 부장 (주)두산 퓨얼셀 파워" userId="608fe64a-3531-441a-adb4-33b79ce6c65b" providerId="ADAL" clId="{8BAC307C-6E4C-450D-B26C-5349AC0D6B5B}" dt="2022-05-18T00:24:37.908" v="491" actId="21"/>
          <ac:spMkLst>
            <pc:docMk/>
            <pc:sldMk cId="0" sldId="266"/>
            <ac:spMk id="143" creationId="{00000000-0000-0000-0000-000000000000}"/>
          </ac:spMkLst>
        </pc:spChg>
        <pc:picChg chg="mod">
          <ac:chgData name="천해철(Haechul Chun) 부장 (주)두산 퓨얼셀 파워" userId="608fe64a-3531-441a-adb4-33b79ce6c65b" providerId="ADAL" clId="{8BAC307C-6E4C-450D-B26C-5349AC0D6B5B}" dt="2022-05-18T00:24:48.598" v="493" actId="1076"/>
          <ac:picMkLst>
            <pc:docMk/>
            <pc:sldMk cId="0" sldId="266"/>
            <ac:picMk id="141" creationId="{00000000-0000-0000-0000-000000000000}"/>
          </ac:picMkLst>
        </pc:picChg>
        <pc:picChg chg="mod">
          <ac:chgData name="천해철(Haechul Chun) 부장 (주)두산 퓨얼셀 파워" userId="608fe64a-3531-441a-adb4-33b79ce6c65b" providerId="ADAL" clId="{8BAC307C-6E4C-450D-B26C-5349AC0D6B5B}" dt="2022-05-18T00:24:48.598" v="493" actId="1076"/>
          <ac:picMkLst>
            <pc:docMk/>
            <pc:sldMk cId="0" sldId="266"/>
            <ac:picMk id="142" creationId="{00000000-0000-0000-0000-000000000000}"/>
          </ac:picMkLst>
        </pc:picChg>
      </pc:sldChg>
      <pc:sldChg chg="modSp mod">
        <pc:chgData name="천해철(Haechul Chun) 부장 (주)두산 퓨얼셀 파워" userId="608fe64a-3531-441a-adb4-33b79ce6c65b" providerId="ADAL" clId="{8BAC307C-6E4C-450D-B26C-5349AC0D6B5B}" dt="2022-06-06T23:24:06.481" v="1177"/>
        <pc:sldMkLst>
          <pc:docMk/>
          <pc:sldMk cId="0" sldId="267"/>
        </pc:sldMkLst>
        <pc:spChg chg="mod">
          <ac:chgData name="천해철(Haechul Chun) 부장 (주)두산 퓨얼셀 파워" userId="608fe64a-3531-441a-adb4-33b79ce6c65b" providerId="ADAL" clId="{8BAC307C-6E4C-450D-B26C-5349AC0D6B5B}" dt="2022-05-18T00:33:14.022" v="747" actId="113"/>
          <ac:spMkLst>
            <pc:docMk/>
            <pc:sldMk cId="0" sldId="267"/>
            <ac:spMk id="150" creationId="{00000000-0000-0000-0000-000000000000}"/>
          </ac:spMkLst>
        </pc:spChg>
        <pc:picChg chg="mod">
          <ac:chgData name="천해철(Haechul Chun) 부장 (주)두산 퓨얼셀 파워" userId="608fe64a-3531-441a-adb4-33b79ce6c65b" providerId="ADAL" clId="{8BAC307C-6E4C-450D-B26C-5349AC0D6B5B}" dt="2022-06-06T23:24:06.481" v="1177"/>
          <ac:picMkLst>
            <pc:docMk/>
            <pc:sldMk cId="0" sldId="267"/>
            <ac:picMk id="149" creationId="{00000000-0000-0000-0000-000000000000}"/>
          </ac:picMkLst>
        </pc:picChg>
      </pc:sldChg>
      <pc:sldChg chg="modNotes">
        <pc:chgData name="천해철(Haechul Chun) 부장 (주)두산 퓨얼셀 파워" userId="608fe64a-3531-441a-adb4-33b79ce6c65b" providerId="ADAL" clId="{8BAC307C-6E4C-450D-B26C-5349AC0D6B5B}" dt="2022-06-06T23:11:30.283" v="957"/>
        <pc:sldMkLst>
          <pc:docMk/>
          <pc:sldMk cId="0" sldId="268"/>
        </pc:sldMkLst>
      </pc:sldChg>
      <pc:sldChg chg="addSp modSp mod">
        <pc:chgData name="천해철(Haechul Chun) 부장 (주)두산 퓨얼셀 파워" userId="608fe64a-3531-441a-adb4-33b79ce6c65b" providerId="ADAL" clId="{8BAC307C-6E4C-450D-B26C-5349AC0D6B5B}" dt="2022-06-06T23:24:34.067" v="1178" actId="404"/>
        <pc:sldMkLst>
          <pc:docMk/>
          <pc:sldMk cId="0" sldId="269"/>
        </pc:sldMkLst>
        <pc:spChg chg="add mod">
          <ac:chgData name="천해철(Haechul Chun) 부장 (주)두산 퓨얼셀 파워" userId="608fe64a-3531-441a-adb4-33b79ce6c65b" providerId="ADAL" clId="{8BAC307C-6E4C-450D-B26C-5349AC0D6B5B}" dt="2022-05-18T00:34:52.434" v="773" actId="14100"/>
          <ac:spMkLst>
            <pc:docMk/>
            <pc:sldMk cId="0" sldId="269"/>
            <ac:spMk id="4" creationId="{63EC900B-AA04-4745-B7AF-83C9193A5E89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6-06T23:24:34.067" v="1178" actId="404"/>
          <ac:spMkLst>
            <pc:docMk/>
            <pc:sldMk cId="0" sldId="269"/>
            <ac:spMk id="169" creationId="{00000000-0000-0000-0000-000000000000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5-18T00:34:17.526" v="754" actId="115"/>
          <ac:spMkLst>
            <pc:docMk/>
            <pc:sldMk cId="0" sldId="269"/>
            <ac:spMk id="170" creationId="{00000000-0000-0000-0000-000000000000}"/>
          </ac:spMkLst>
        </pc:spChg>
      </pc:sldChg>
      <pc:sldChg chg="modSp mod modNotesTx">
        <pc:chgData name="천해철(Haechul Chun) 부장 (주)두산 퓨얼셀 파워" userId="608fe64a-3531-441a-adb4-33b79ce6c65b" providerId="ADAL" clId="{8BAC307C-6E4C-450D-B26C-5349AC0D6B5B}" dt="2022-06-06T23:50:50.312" v="1447" actId="6549"/>
        <pc:sldMkLst>
          <pc:docMk/>
          <pc:sldMk cId="0" sldId="270"/>
        </pc:sldMkLst>
        <pc:spChg chg="mod">
          <ac:chgData name="천해철(Haechul Chun) 부장 (주)두산 퓨얼셀 파워" userId="608fe64a-3531-441a-adb4-33b79ce6c65b" providerId="ADAL" clId="{8BAC307C-6E4C-450D-B26C-5349AC0D6B5B}" dt="2022-05-18T00:36:38.839" v="826" actId="20577"/>
          <ac:spMkLst>
            <pc:docMk/>
            <pc:sldMk cId="0" sldId="270"/>
            <ac:spMk id="175" creationId="{00000000-0000-0000-0000-000000000000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5-18T00:37:54.058" v="867" actId="6549"/>
          <ac:spMkLst>
            <pc:docMk/>
            <pc:sldMk cId="0" sldId="270"/>
            <ac:spMk id="178" creationId="{00000000-0000-0000-0000-000000000000}"/>
          </ac:spMkLst>
        </pc:spChg>
      </pc:sldChg>
      <pc:sldChg chg="addSp delSp modSp mod">
        <pc:chgData name="천해철(Haechul Chun) 부장 (주)두산 퓨얼셀 파워" userId="608fe64a-3531-441a-adb4-33b79ce6c65b" providerId="ADAL" clId="{8BAC307C-6E4C-450D-B26C-5349AC0D6B5B}" dt="2022-06-08T00:13:10.347" v="2943" actId="1076"/>
        <pc:sldMkLst>
          <pc:docMk/>
          <pc:sldMk cId="0" sldId="271"/>
        </pc:sldMkLst>
        <pc:spChg chg="add mod">
          <ac:chgData name="천해철(Haechul Chun) 부장 (주)두산 퓨얼셀 파워" userId="608fe64a-3531-441a-adb4-33b79ce6c65b" providerId="ADAL" clId="{8BAC307C-6E4C-450D-B26C-5349AC0D6B5B}" dt="2022-06-08T00:02:43.790" v="2838" actId="1076"/>
          <ac:spMkLst>
            <pc:docMk/>
            <pc:sldMk cId="0" sldId="271"/>
            <ac:spMk id="8" creationId="{35AD75C6-6971-40B9-AF12-FE9205C11AE3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6-08T00:10:08.147" v="2903" actId="1076"/>
          <ac:spMkLst>
            <pc:docMk/>
            <pc:sldMk cId="0" sldId="271"/>
            <ac:spMk id="9" creationId="{C04D4597-927B-4B40-8B1E-1D60E78D4D72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6-08T00:11:12.305" v="2936" actId="1036"/>
          <ac:spMkLst>
            <pc:docMk/>
            <pc:sldMk cId="0" sldId="271"/>
            <ac:spMk id="13" creationId="{46E0ADBA-FF0B-43C6-A439-5088CCC2F98C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6-07T23:36:19.499" v="1709" actId="6549"/>
          <ac:spMkLst>
            <pc:docMk/>
            <pc:sldMk cId="0" sldId="271"/>
            <ac:spMk id="185" creationId="{00000000-0000-0000-0000-000000000000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6-07T23:37:54.774" v="1794" actId="1076"/>
          <ac:spMkLst>
            <pc:docMk/>
            <pc:sldMk cId="0" sldId="271"/>
            <ac:spMk id="186" creationId="{00000000-0000-0000-0000-000000000000}"/>
          </ac:spMkLst>
        </pc:spChg>
        <pc:spChg chg="del">
          <ac:chgData name="천해철(Haechul Chun) 부장 (주)두산 퓨얼셀 파워" userId="608fe64a-3531-441a-adb4-33b79ce6c65b" providerId="ADAL" clId="{8BAC307C-6E4C-450D-B26C-5349AC0D6B5B}" dt="2022-06-07T23:36:31.593" v="1710" actId="478"/>
          <ac:spMkLst>
            <pc:docMk/>
            <pc:sldMk cId="0" sldId="271"/>
            <ac:spMk id="187" creationId="{00000000-0000-0000-0000-000000000000}"/>
          </ac:spMkLst>
        </pc:spChg>
        <pc:spChg chg="del">
          <ac:chgData name="천해철(Haechul Chun) 부장 (주)두산 퓨얼셀 파워" userId="608fe64a-3531-441a-adb4-33b79ce6c65b" providerId="ADAL" clId="{8BAC307C-6E4C-450D-B26C-5349AC0D6B5B}" dt="2022-05-18T00:39:12.326" v="869" actId="478"/>
          <ac:spMkLst>
            <pc:docMk/>
            <pc:sldMk cId="0" sldId="271"/>
            <ac:spMk id="188" creationId="{00000000-0000-0000-0000-000000000000}"/>
          </ac:spMkLst>
        </pc:spChg>
        <pc:picChg chg="add del mod">
          <ac:chgData name="천해철(Haechul Chun) 부장 (주)두산 퓨얼셀 파워" userId="608fe64a-3531-441a-adb4-33b79ce6c65b" providerId="ADAL" clId="{8BAC307C-6E4C-450D-B26C-5349AC0D6B5B}" dt="2022-06-08T00:12:56.790" v="2939" actId="478"/>
          <ac:picMkLst>
            <pc:docMk/>
            <pc:sldMk cId="0" sldId="271"/>
            <ac:picMk id="3" creationId="{ABFB2717-FC0D-4439-BF5A-4CEAD01906C4}"/>
          </ac:picMkLst>
        </pc:picChg>
        <pc:picChg chg="add mod">
          <ac:chgData name="천해철(Haechul Chun) 부장 (주)두산 퓨얼셀 파워" userId="608fe64a-3531-441a-adb4-33b79ce6c65b" providerId="ADAL" clId="{8BAC307C-6E4C-450D-B26C-5349AC0D6B5B}" dt="2022-06-08T00:13:10.347" v="2943" actId="1076"/>
          <ac:picMkLst>
            <pc:docMk/>
            <pc:sldMk cId="0" sldId="271"/>
            <ac:picMk id="6" creationId="{6F749112-4B96-4916-8543-51CDBAC90F4A}"/>
          </ac:picMkLst>
        </pc:picChg>
        <pc:picChg chg="add mod">
          <ac:chgData name="천해철(Haechul Chun) 부장 (주)두산 퓨얼셀 파워" userId="608fe64a-3531-441a-adb4-33b79ce6c65b" providerId="ADAL" clId="{8BAC307C-6E4C-450D-B26C-5349AC0D6B5B}" dt="2022-06-08T00:10:27.272" v="2906" actId="14100"/>
          <ac:picMkLst>
            <pc:docMk/>
            <pc:sldMk cId="0" sldId="271"/>
            <ac:picMk id="1026" creationId="{D85AE2FD-B18F-4B29-BEF6-E019F2E1B9A1}"/>
          </ac:picMkLst>
        </pc:picChg>
        <pc:picChg chg="add mod">
          <ac:chgData name="천해철(Haechul Chun) 부장 (주)두산 퓨얼셀 파워" userId="608fe64a-3531-441a-adb4-33b79ce6c65b" providerId="ADAL" clId="{8BAC307C-6E4C-450D-B26C-5349AC0D6B5B}" dt="2022-06-08T00:11:12.305" v="2936" actId="1036"/>
          <ac:picMkLst>
            <pc:docMk/>
            <pc:sldMk cId="0" sldId="271"/>
            <ac:picMk id="1028" creationId="{42F64EC5-3B8F-442B-A041-EAC8004429E1}"/>
          </ac:picMkLst>
        </pc:picChg>
        <pc:picChg chg="add mod">
          <ac:chgData name="천해철(Haechul Chun) 부장 (주)두산 퓨얼셀 파워" userId="608fe64a-3531-441a-adb4-33b79ce6c65b" providerId="ADAL" clId="{8BAC307C-6E4C-450D-B26C-5349AC0D6B5B}" dt="2022-06-08T00:10:27.272" v="2906" actId="14100"/>
          <ac:picMkLst>
            <pc:docMk/>
            <pc:sldMk cId="0" sldId="271"/>
            <ac:picMk id="1030" creationId="{1AA045B0-D919-4AD0-BC8F-C984ADC17D99}"/>
          </ac:picMkLst>
        </pc:picChg>
        <pc:cxnChg chg="del">
          <ac:chgData name="천해철(Haechul Chun) 부장 (주)두산 퓨얼셀 파워" userId="608fe64a-3531-441a-adb4-33b79ce6c65b" providerId="ADAL" clId="{8BAC307C-6E4C-450D-B26C-5349AC0D6B5B}" dt="2022-05-18T00:39:15.372" v="870" actId="478"/>
          <ac:cxnSpMkLst>
            <pc:docMk/>
            <pc:sldMk cId="0" sldId="271"/>
            <ac:cxnSpMk id="189" creationId="{00000000-0000-0000-0000-000000000000}"/>
          </ac:cxnSpMkLst>
        </pc:cxnChg>
      </pc:sldChg>
      <pc:sldChg chg="modSp mod">
        <pc:chgData name="천해철(Haechul Chun) 부장 (주)두산 퓨얼셀 파워" userId="608fe64a-3531-441a-adb4-33b79ce6c65b" providerId="ADAL" clId="{8BAC307C-6E4C-450D-B26C-5349AC0D6B5B}" dt="2022-05-18T00:41:09.319" v="942"/>
        <pc:sldMkLst>
          <pc:docMk/>
          <pc:sldMk cId="0" sldId="272"/>
        </pc:sldMkLst>
        <pc:spChg chg="mod">
          <ac:chgData name="천해철(Haechul Chun) 부장 (주)두산 퓨얼셀 파워" userId="608fe64a-3531-441a-adb4-33b79ce6c65b" providerId="ADAL" clId="{8BAC307C-6E4C-450D-B26C-5349AC0D6B5B}" dt="2022-05-18T00:40:33.640" v="928"/>
          <ac:spMkLst>
            <pc:docMk/>
            <pc:sldMk cId="0" sldId="272"/>
            <ac:spMk id="194" creationId="{00000000-0000-0000-0000-000000000000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5-18T00:41:09.319" v="942"/>
          <ac:spMkLst>
            <pc:docMk/>
            <pc:sldMk cId="0" sldId="272"/>
            <ac:spMk id="195" creationId="{00000000-0000-0000-0000-000000000000}"/>
          </ac:spMkLst>
        </pc:spChg>
      </pc:sldChg>
      <pc:sldChg chg="addSp delSp modSp mod">
        <pc:chgData name="천해철(Haechul Chun) 부장 (주)두산 퓨얼셀 파워" userId="608fe64a-3531-441a-adb4-33b79ce6c65b" providerId="ADAL" clId="{8BAC307C-6E4C-450D-B26C-5349AC0D6B5B}" dt="2022-06-06T23:43:22.119" v="1242" actId="1076"/>
        <pc:sldMkLst>
          <pc:docMk/>
          <pc:sldMk cId="0" sldId="273"/>
        </pc:sldMkLst>
        <pc:spChg chg="add mod">
          <ac:chgData name="천해철(Haechul Chun) 부장 (주)두산 퓨얼셀 파워" userId="608fe64a-3531-441a-adb4-33b79ce6c65b" providerId="ADAL" clId="{8BAC307C-6E4C-450D-B26C-5349AC0D6B5B}" dt="2022-06-06T23:43:22.119" v="1242" actId="1076"/>
          <ac:spMkLst>
            <pc:docMk/>
            <pc:sldMk cId="0" sldId="273"/>
            <ac:spMk id="5" creationId="{3D471E4E-3647-4ABD-A1DB-D15AA23A147E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6-06T23:43:07.129" v="1238" actId="1076"/>
          <ac:spMkLst>
            <pc:docMk/>
            <pc:sldMk cId="0" sldId="273"/>
            <ac:spMk id="7" creationId="{2BFE0A1E-6C23-4F65-B4EA-38E126BE5353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6-06T23:26:28.817" v="1226" actId="403"/>
          <ac:spMkLst>
            <pc:docMk/>
            <pc:sldMk cId="0" sldId="273"/>
            <ac:spMk id="201" creationId="{00000000-0000-0000-0000-000000000000}"/>
          </ac:spMkLst>
        </pc:spChg>
        <pc:picChg chg="add mod">
          <ac:chgData name="천해철(Haechul Chun) 부장 (주)두산 퓨얼셀 파워" userId="608fe64a-3531-441a-adb4-33b79ce6c65b" providerId="ADAL" clId="{8BAC307C-6E4C-450D-B26C-5349AC0D6B5B}" dt="2022-06-06T23:42:00.250" v="1233" actId="1076"/>
          <ac:picMkLst>
            <pc:docMk/>
            <pc:sldMk cId="0" sldId="273"/>
            <ac:picMk id="6" creationId="{B330663E-D4BC-4B9F-8E29-9F554C678090}"/>
          </ac:picMkLst>
        </pc:picChg>
        <pc:picChg chg="add mod">
          <ac:chgData name="천해철(Haechul Chun) 부장 (주)두산 퓨얼셀 파워" userId="608fe64a-3531-441a-adb4-33b79ce6c65b" providerId="ADAL" clId="{8BAC307C-6E4C-450D-B26C-5349AC0D6B5B}" dt="2022-06-06T23:42:53.456" v="1237" actId="1076"/>
          <ac:picMkLst>
            <pc:docMk/>
            <pc:sldMk cId="0" sldId="273"/>
            <ac:picMk id="9" creationId="{FFBBBADE-639F-4F49-B863-3136A89683A8}"/>
          </ac:picMkLst>
        </pc:picChg>
        <pc:picChg chg="del mod">
          <ac:chgData name="천해철(Haechul Chun) 부장 (주)두산 퓨얼셀 파워" userId="608fe64a-3531-441a-adb4-33b79ce6c65b" providerId="ADAL" clId="{8BAC307C-6E4C-450D-B26C-5349AC0D6B5B}" dt="2022-06-06T23:26:01.622" v="1181" actId="478"/>
          <ac:picMkLst>
            <pc:docMk/>
            <pc:sldMk cId="0" sldId="273"/>
            <ac:picMk id="202" creationId="{00000000-0000-0000-0000-000000000000}"/>
          </ac:picMkLst>
        </pc:picChg>
      </pc:sldChg>
      <pc:sldChg chg="addSp delSp modSp new mod">
        <pc:chgData name="천해철(Haechul Chun) 부장 (주)두산 퓨얼셀 파워" userId="608fe64a-3531-441a-adb4-33b79ce6c65b" providerId="ADAL" clId="{8BAC307C-6E4C-450D-B26C-5349AC0D6B5B}" dt="2022-05-18T00:26:58.391" v="563" actId="20577"/>
        <pc:sldMkLst>
          <pc:docMk/>
          <pc:sldMk cId="897350613" sldId="274"/>
        </pc:sldMkLst>
        <pc:spChg chg="mod ord">
          <ac:chgData name="천해철(Haechul Chun) 부장 (주)두산 퓨얼셀 파워" userId="608fe64a-3531-441a-adb4-33b79ce6c65b" providerId="ADAL" clId="{8BAC307C-6E4C-450D-B26C-5349AC0D6B5B}" dt="2022-05-18T00:24:23.277" v="490" actId="1076"/>
          <ac:spMkLst>
            <pc:docMk/>
            <pc:sldMk cId="897350613" sldId="274"/>
            <ac:spMk id="2" creationId="{9F15C4E5-DE63-49BA-907C-C302F0EAE585}"/>
          </ac:spMkLst>
        </pc:spChg>
        <pc:spChg chg="add del">
          <ac:chgData name="천해철(Haechul Chun) 부장 (주)두산 퓨얼셀 파워" userId="608fe64a-3531-441a-adb4-33b79ce6c65b" providerId="ADAL" clId="{8BAC307C-6E4C-450D-B26C-5349AC0D6B5B}" dt="2022-05-18T00:22:56.918" v="479" actId="22"/>
          <ac:spMkLst>
            <pc:docMk/>
            <pc:sldMk cId="897350613" sldId="274"/>
            <ac:spMk id="4" creationId="{82611BFD-9F5A-4F51-B5F6-BC55D5B32DC8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5-18T00:23:07.394" v="484" actId="1076"/>
          <ac:spMkLst>
            <pc:docMk/>
            <pc:sldMk cId="897350613" sldId="274"/>
            <ac:spMk id="6" creationId="{61C05BC4-ED21-4B7A-B4C4-2C7B7F702502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5-18T00:25:35.041" v="499" actId="6549"/>
          <ac:spMkLst>
            <pc:docMk/>
            <pc:sldMk cId="897350613" sldId="274"/>
            <ac:spMk id="9" creationId="{4B7511AE-426F-469D-80A3-D27E1A22F6C0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5-18T00:26:58.391" v="563" actId="20577"/>
          <ac:spMkLst>
            <pc:docMk/>
            <pc:sldMk cId="897350613" sldId="274"/>
            <ac:spMk id="10" creationId="{E188E145-A5A5-43D4-BDB6-D6D282E34808}"/>
          </ac:spMkLst>
        </pc:spChg>
        <pc:picChg chg="add mod">
          <ac:chgData name="천해철(Haechul Chun) 부장 (주)두산 퓨얼셀 파워" userId="608fe64a-3531-441a-adb4-33b79ce6c65b" providerId="ADAL" clId="{8BAC307C-6E4C-450D-B26C-5349AC0D6B5B}" dt="2022-05-18T00:24:04.162" v="488" actId="1076"/>
          <ac:picMkLst>
            <pc:docMk/>
            <pc:sldMk cId="897350613" sldId="274"/>
            <ac:picMk id="8" creationId="{89C211E3-5C72-40A5-A1CF-8C431FD66DE6}"/>
          </ac:picMkLst>
        </pc:picChg>
      </pc:sldChg>
      <pc:sldChg chg="add modNotesTx">
        <pc:chgData name="천해철(Haechul Chun) 부장 (주)두산 퓨얼셀 파워" userId="608fe64a-3531-441a-adb4-33b79ce6c65b" providerId="ADAL" clId="{8BAC307C-6E4C-450D-B26C-5349AC0D6B5B}" dt="2022-06-06T23:50:26.383" v="1444" actId="6549"/>
        <pc:sldMkLst>
          <pc:docMk/>
          <pc:sldMk cId="3443326294" sldId="275"/>
        </pc:sldMkLst>
      </pc:sldChg>
      <pc:sldChg chg="new del">
        <pc:chgData name="천해철(Haechul Chun) 부장 (주)두산 퓨얼셀 파워" userId="608fe64a-3531-441a-adb4-33b79ce6c65b" providerId="ADAL" clId="{8BAC307C-6E4C-450D-B26C-5349AC0D6B5B}" dt="2022-06-06T23:43:42.120" v="1243" actId="47"/>
        <pc:sldMkLst>
          <pc:docMk/>
          <pc:sldMk cId="742078116" sldId="276"/>
        </pc:sldMkLst>
      </pc:sldChg>
      <pc:sldChg chg="add">
        <pc:chgData name="천해철(Haechul Chun) 부장 (주)두산 퓨얼셀 파워" userId="608fe64a-3531-441a-adb4-33b79ce6c65b" providerId="ADAL" clId="{8BAC307C-6E4C-450D-B26C-5349AC0D6B5B}" dt="2022-06-06T23:25:57.923" v="1180"/>
        <pc:sldMkLst>
          <pc:docMk/>
          <pc:sldMk cId="2318625760" sldId="277"/>
        </pc:sldMkLst>
      </pc:sldChg>
      <pc:sldChg chg="addSp delSp modSp new mod">
        <pc:chgData name="천해철(Haechul Chun) 부장 (주)두산 퓨얼셀 파워" userId="608fe64a-3531-441a-adb4-33b79ce6c65b" providerId="ADAL" clId="{8BAC307C-6E4C-450D-B26C-5349AC0D6B5B}" dt="2022-06-07T11:04:36.391" v="1476" actId="478"/>
        <pc:sldMkLst>
          <pc:docMk/>
          <pc:sldMk cId="1128823152" sldId="278"/>
        </pc:sldMkLst>
        <pc:spChg chg="del">
          <ac:chgData name="천해철(Haechul Chun) 부장 (주)두산 퓨얼셀 파워" userId="608fe64a-3531-441a-adb4-33b79ce6c65b" providerId="ADAL" clId="{8BAC307C-6E4C-450D-B26C-5349AC0D6B5B}" dt="2022-06-07T10:58:52.679" v="1457" actId="478"/>
          <ac:spMkLst>
            <pc:docMk/>
            <pc:sldMk cId="1128823152" sldId="278"/>
            <ac:spMk id="2" creationId="{C47A33C8-2834-4221-A375-C2221E763159}"/>
          </ac:spMkLst>
        </pc:spChg>
        <pc:spChg chg="del">
          <ac:chgData name="천해철(Haechul Chun) 부장 (주)두산 퓨얼셀 파워" userId="608fe64a-3531-441a-adb4-33b79ce6c65b" providerId="ADAL" clId="{8BAC307C-6E4C-450D-B26C-5349AC0D6B5B}" dt="2022-06-07T10:58:52.679" v="1457" actId="478"/>
          <ac:spMkLst>
            <pc:docMk/>
            <pc:sldMk cId="1128823152" sldId="278"/>
            <ac:spMk id="3" creationId="{7722E08C-B540-47C4-86E2-2467B2FAA5CE}"/>
          </ac:spMkLst>
        </pc:spChg>
        <pc:picChg chg="add">
          <ac:chgData name="천해철(Haechul Chun) 부장 (주)두산 퓨얼셀 파워" userId="608fe64a-3531-441a-adb4-33b79ce6c65b" providerId="ADAL" clId="{8BAC307C-6E4C-450D-B26C-5349AC0D6B5B}" dt="2022-06-07T11:02:20.925" v="1465"/>
          <ac:picMkLst>
            <pc:docMk/>
            <pc:sldMk cId="1128823152" sldId="278"/>
            <ac:picMk id="4" creationId="{096452AE-3B91-447E-80C5-3207D543082C}"/>
          </ac:picMkLst>
        </pc:picChg>
        <pc:picChg chg="add del mod">
          <ac:chgData name="천해철(Haechul Chun) 부장 (주)두산 퓨얼셀 파워" userId="608fe64a-3531-441a-adb4-33b79ce6c65b" providerId="ADAL" clId="{8BAC307C-6E4C-450D-B26C-5349AC0D6B5B}" dt="2022-06-07T11:04:36.391" v="1476" actId="478"/>
          <ac:picMkLst>
            <pc:docMk/>
            <pc:sldMk cId="1128823152" sldId="278"/>
            <ac:picMk id="5" creationId="{8627034E-94C0-4742-B628-260D816B7F92}"/>
          </ac:picMkLst>
        </pc:picChg>
        <pc:picChg chg="add del mod">
          <ac:chgData name="천해철(Haechul Chun) 부장 (주)두산 퓨얼셀 파워" userId="608fe64a-3531-441a-adb4-33b79ce6c65b" providerId="ADAL" clId="{8BAC307C-6E4C-450D-B26C-5349AC0D6B5B}" dt="2022-06-07T11:02:15.346" v="1464" actId="21"/>
          <ac:picMkLst>
            <pc:docMk/>
            <pc:sldMk cId="1128823152" sldId="278"/>
            <ac:picMk id="1026" creationId="{82A93F4A-9778-4C17-9F79-7675B7275AB7}"/>
          </ac:picMkLst>
        </pc:picChg>
        <pc:picChg chg="add del mod">
          <ac:chgData name="천해철(Haechul Chun) 부장 (주)두산 퓨얼셀 파워" userId="608fe64a-3531-441a-adb4-33b79ce6c65b" providerId="ADAL" clId="{8BAC307C-6E4C-450D-B26C-5349AC0D6B5B}" dt="2022-06-07T11:04:07.782" v="1471" actId="21"/>
          <ac:picMkLst>
            <pc:docMk/>
            <pc:sldMk cId="1128823152" sldId="278"/>
            <ac:picMk id="1028" creationId="{2C3B86CF-248E-42A4-969D-195989083B84}"/>
          </ac:picMkLst>
        </pc:picChg>
      </pc:sldChg>
      <pc:sldChg chg="modSp new mod">
        <pc:chgData name="천해철(Haechul Chun) 부장 (주)두산 퓨얼셀 파워" userId="608fe64a-3531-441a-adb4-33b79ce6c65b" providerId="ADAL" clId="{8BAC307C-6E4C-450D-B26C-5349AC0D6B5B}" dt="2022-06-07T11:12:11.030" v="1672" actId="14100"/>
        <pc:sldMkLst>
          <pc:docMk/>
          <pc:sldMk cId="4130628483" sldId="279"/>
        </pc:sldMkLst>
        <pc:spChg chg="mod">
          <ac:chgData name="천해철(Haechul Chun) 부장 (주)두산 퓨얼셀 파워" userId="608fe64a-3531-441a-adb4-33b79ce6c65b" providerId="ADAL" clId="{8BAC307C-6E4C-450D-B26C-5349AC0D6B5B}" dt="2022-06-07T11:12:11.030" v="1672" actId="14100"/>
          <ac:spMkLst>
            <pc:docMk/>
            <pc:sldMk cId="4130628483" sldId="279"/>
            <ac:spMk id="2" creationId="{652930F0-CEDA-4D88-A5BC-C1CA1BE1F6FB}"/>
          </ac:spMkLst>
        </pc:spChg>
      </pc:sldChg>
      <pc:sldChg chg="addSp delSp new mod">
        <pc:chgData name="천해철(Haechul Chun) 부장 (주)두산 퓨얼셀 파워" userId="608fe64a-3531-441a-adb4-33b79ce6c65b" providerId="ADAL" clId="{8BAC307C-6E4C-450D-B26C-5349AC0D6B5B}" dt="2022-06-07T11:08:29.416" v="1480"/>
        <pc:sldMkLst>
          <pc:docMk/>
          <pc:sldMk cId="2131516885" sldId="280"/>
        </pc:sldMkLst>
        <pc:spChg chg="del">
          <ac:chgData name="천해철(Haechul Chun) 부장 (주)두산 퓨얼셀 파워" userId="608fe64a-3531-441a-adb4-33b79ce6c65b" providerId="ADAL" clId="{8BAC307C-6E4C-450D-B26C-5349AC0D6B5B}" dt="2022-06-07T11:08:27.297" v="1479" actId="478"/>
          <ac:spMkLst>
            <pc:docMk/>
            <pc:sldMk cId="2131516885" sldId="280"/>
            <ac:spMk id="2" creationId="{3C1AB5A7-9385-47A8-9A14-36AD61DB795B}"/>
          </ac:spMkLst>
        </pc:spChg>
        <pc:picChg chg="add">
          <ac:chgData name="천해철(Haechul Chun) 부장 (주)두산 퓨얼셀 파워" userId="608fe64a-3531-441a-adb4-33b79ce6c65b" providerId="ADAL" clId="{8BAC307C-6E4C-450D-B26C-5349AC0D6B5B}" dt="2022-06-07T11:08:29.416" v="1480"/>
          <ac:picMkLst>
            <pc:docMk/>
            <pc:sldMk cId="2131516885" sldId="280"/>
            <ac:picMk id="2050" creationId="{E14B9B11-553E-49EB-9FE7-6E95E17B332D}"/>
          </ac:picMkLst>
        </pc:picChg>
      </pc:sldChg>
      <pc:sldChg chg="new del">
        <pc:chgData name="천해철(Haechul Chun) 부장 (주)두산 퓨얼셀 파워" userId="608fe64a-3531-441a-adb4-33b79ce6c65b" providerId="ADAL" clId="{8BAC307C-6E4C-450D-B26C-5349AC0D6B5B}" dt="2022-06-07T23:35:57.864" v="1674" actId="47"/>
        <pc:sldMkLst>
          <pc:docMk/>
          <pc:sldMk cId="1970104370" sldId="281"/>
        </pc:sldMkLst>
      </pc:sldChg>
      <pc:sldChg chg="modSp add mod">
        <pc:chgData name="천해철(Haechul Chun) 부장 (주)두산 퓨얼셀 파워" userId="608fe64a-3531-441a-adb4-33b79ce6c65b" providerId="ADAL" clId="{8BAC307C-6E4C-450D-B26C-5349AC0D6B5B}" dt="2022-06-07T23:39:27.990" v="1824" actId="1037"/>
        <pc:sldMkLst>
          <pc:docMk/>
          <pc:sldMk cId="2039158398" sldId="281"/>
        </pc:sldMkLst>
        <pc:spChg chg="mod">
          <ac:chgData name="천해철(Haechul Chun) 부장 (주)두산 퓨얼셀 파워" userId="608fe64a-3531-441a-adb4-33b79ce6c65b" providerId="ADAL" clId="{8BAC307C-6E4C-450D-B26C-5349AC0D6B5B}" dt="2022-06-07T23:39:21.845" v="1814"/>
          <ac:spMkLst>
            <pc:docMk/>
            <pc:sldMk cId="2039158398" sldId="281"/>
            <ac:spMk id="186" creationId="{00000000-0000-0000-0000-000000000000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6-07T23:39:27.990" v="1824" actId="1037"/>
          <ac:spMkLst>
            <pc:docMk/>
            <pc:sldMk cId="2039158398" sldId="281"/>
            <ac:spMk id="187" creationId="{00000000-0000-0000-0000-000000000000}"/>
          </ac:spMkLst>
        </pc:spChg>
      </pc:sldChg>
      <pc:sldChg chg="modSp new mod ord modClrScheme chgLayout">
        <pc:chgData name="천해철(Haechul Chun) 부장 (주)두산 퓨얼셀 파워" userId="608fe64a-3531-441a-adb4-33b79ce6c65b" providerId="ADAL" clId="{8BAC307C-6E4C-450D-B26C-5349AC0D6B5B}" dt="2022-06-09T00:21:37.873" v="3267" actId="108"/>
        <pc:sldMkLst>
          <pc:docMk/>
          <pc:sldMk cId="338526320" sldId="282"/>
        </pc:sldMkLst>
        <pc:spChg chg="mod ord">
          <ac:chgData name="천해철(Haechul Chun) 부장 (주)두산 퓨얼셀 파워" userId="608fe64a-3531-441a-adb4-33b79ce6c65b" providerId="ADAL" clId="{8BAC307C-6E4C-450D-B26C-5349AC0D6B5B}" dt="2022-06-09T00:21:37.873" v="3267" actId="108"/>
          <ac:spMkLst>
            <pc:docMk/>
            <pc:sldMk cId="338526320" sldId="282"/>
            <ac:spMk id="2" creationId="{73BEB996-3F3B-490F-BE65-48B349C15CE8}"/>
          </ac:spMkLst>
        </pc:spChg>
      </pc:sldChg>
      <pc:sldChg chg="addSp delSp modSp new mod modClrScheme chgLayout">
        <pc:chgData name="천해철(Haechul Chun) 부장 (주)두산 퓨얼셀 파워" userId="608fe64a-3531-441a-adb4-33b79ce6c65b" providerId="ADAL" clId="{8BAC307C-6E4C-450D-B26C-5349AC0D6B5B}" dt="2022-06-08T23:31:13.428" v="2947" actId="20577"/>
        <pc:sldMkLst>
          <pc:docMk/>
          <pc:sldMk cId="2638546830" sldId="283"/>
        </pc:sldMkLst>
        <pc:spChg chg="del mod ord">
          <ac:chgData name="천해철(Haechul Chun) 부장 (주)두산 퓨얼셀 파워" userId="608fe64a-3531-441a-adb4-33b79ce6c65b" providerId="ADAL" clId="{8BAC307C-6E4C-450D-B26C-5349AC0D6B5B}" dt="2022-06-07T23:41:47.458" v="1864" actId="700"/>
          <ac:spMkLst>
            <pc:docMk/>
            <pc:sldMk cId="2638546830" sldId="283"/>
            <ac:spMk id="2" creationId="{3EC0B542-9093-475B-8349-CE815DC871F1}"/>
          </ac:spMkLst>
        </pc:spChg>
        <pc:spChg chg="add mod ord">
          <ac:chgData name="천해철(Haechul Chun) 부장 (주)두산 퓨얼셀 파워" userId="608fe64a-3531-441a-adb4-33b79ce6c65b" providerId="ADAL" clId="{8BAC307C-6E4C-450D-B26C-5349AC0D6B5B}" dt="2022-06-07T23:55:34.815" v="2584" actId="113"/>
          <ac:spMkLst>
            <pc:docMk/>
            <pc:sldMk cId="2638546830" sldId="283"/>
            <ac:spMk id="3" creationId="{A274F194-9EF6-4BDD-BDEE-6FAF499473C5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6-08T23:31:13.428" v="2947" actId="20577"/>
          <ac:spMkLst>
            <pc:docMk/>
            <pc:sldMk cId="2638546830" sldId="283"/>
            <ac:spMk id="4" creationId="{FEF9067B-E513-42F4-AEDC-0864353B6F06}"/>
          </ac:spMkLst>
        </pc:spChg>
      </pc:sldChg>
      <pc:sldChg chg="addSp modSp new mod">
        <pc:chgData name="천해철(Haechul Chun) 부장 (주)두산 퓨얼셀 파워" userId="608fe64a-3531-441a-adb4-33b79ce6c65b" providerId="ADAL" clId="{8BAC307C-6E4C-450D-B26C-5349AC0D6B5B}" dt="2022-06-08T23:31:30.251" v="2952"/>
        <pc:sldMkLst>
          <pc:docMk/>
          <pc:sldMk cId="1332439164" sldId="284"/>
        </pc:sldMkLst>
        <pc:spChg chg="mod">
          <ac:chgData name="천해철(Haechul Chun) 부장 (주)두산 퓨얼셀 파워" userId="608fe64a-3531-441a-adb4-33b79ce6c65b" providerId="ADAL" clId="{8BAC307C-6E4C-450D-B26C-5349AC0D6B5B}" dt="2022-06-07T23:45:10.882" v="2030" actId="20577"/>
          <ac:spMkLst>
            <pc:docMk/>
            <pc:sldMk cId="1332439164" sldId="284"/>
            <ac:spMk id="2" creationId="{030CB5DE-7932-49A5-B222-693FC2B7D852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6-08T23:31:30.251" v="2952"/>
          <ac:spMkLst>
            <pc:docMk/>
            <pc:sldMk cId="1332439164" sldId="284"/>
            <ac:spMk id="3" creationId="{7294950B-DE0C-4C07-985A-1183BE94D776}"/>
          </ac:spMkLst>
        </pc:spChg>
      </pc:sldChg>
      <pc:sldChg chg="modSp new mod">
        <pc:chgData name="천해철(Haechul Chun) 부장 (주)두산 퓨얼셀 파워" userId="608fe64a-3531-441a-adb4-33b79ce6c65b" providerId="ADAL" clId="{8BAC307C-6E4C-450D-B26C-5349AC0D6B5B}" dt="2022-06-07T23:55:02.299" v="2583" actId="113"/>
        <pc:sldMkLst>
          <pc:docMk/>
          <pc:sldMk cId="1077244916" sldId="285"/>
        </pc:sldMkLst>
        <pc:spChg chg="mod">
          <ac:chgData name="천해철(Haechul Chun) 부장 (주)두산 퓨얼셀 파워" userId="608fe64a-3531-441a-adb4-33b79ce6c65b" providerId="ADAL" clId="{8BAC307C-6E4C-450D-B26C-5349AC0D6B5B}" dt="2022-06-07T23:55:02.299" v="2583" actId="113"/>
          <ac:spMkLst>
            <pc:docMk/>
            <pc:sldMk cId="1077244916" sldId="285"/>
            <ac:spMk id="2" creationId="{5739E619-503D-4717-8048-B00B34729480}"/>
          </ac:spMkLst>
        </pc:spChg>
      </pc:sldChg>
      <pc:sldChg chg="modSp add mod ord">
        <pc:chgData name="천해철(Haechul Chun) 부장 (주)두산 퓨얼셀 파워" userId="608fe64a-3531-441a-adb4-33b79ce6c65b" providerId="ADAL" clId="{8BAC307C-6E4C-450D-B26C-5349AC0D6B5B}" dt="2022-06-07T23:54:44.107" v="2580"/>
        <pc:sldMkLst>
          <pc:docMk/>
          <pc:sldMk cId="2360298206" sldId="286"/>
        </pc:sldMkLst>
        <pc:spChg chg="mod">
          <ac:chgData name="천해철(Haechul Chun) 부장 (주)두산 퓨얼셀 파워" userId="608fe64a-3531-441a-adb4-33b79ce6c65b" providerId="ADAL" clId="{8BAC307C-6E4C-450D-B26C-5349AC0D6B5B}" dt="2022-06-07T23:54:39.843" v="2578" actId="6549"/>
          <ac:spMkLst>
            <pc:docMk/>
            <pc:sldMk cId="2360298206" sldId="286"/>
            <ac:spMk id="2" creationId="{73BEB996-3F3B-490F-BE65-48B349C15CE8}"/>
          </ac:spMkLst>
        </pc:spChg>
      </pc:sldChg>
      <pc:sldChg chg="addSp modSp new mod">
        <pc:chgData name="천해철(Haechul Chun) 부장 (주)두산 퓨얼셀 파워" userId="608fe64a-3531-441a-adb4-33b79ce6c65b" providerId="ADAL" clId="{8BAC307C-6E4C-450D-B26C-5349AC0D6B5B}" dt="2022-06-07T23:59:30.781" v="2786" actId="20577"/>
        <pc:sldMkLst>
          <pc:docMk/>
          <pc:sldMk cId="3979304495" sldId="287"/>
        </pc:sldMkLst>
        <pc:spChg chg="mod">
          <ac:chgData name="천해철(Haechul Chun) 부장 (주)두산 퓨얼셀 파워" userId="608fe64a-3531-441a-adb4-33b79ce6c65b" providerId="ADAL" clId="{8BAC307C-6E4C-450D-B26C-5349AC0D6B5B}" dt="2022-06-07T23:56:00.083" v="2605" actId="20577"/>
          <ac:spMkLst>
            <pc:docMk/>
            <pc:sldMk cId="3979304495" sldId="287"/>
            <ac:spMk id="2" creationId="{289EB383-5C4E-47AC-9BBD-28DCD86C3792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6-07T23:57:04.903" v="2665" actId="207"/>
          <ac:spMkLst>
            <pc:docMk/>
            <pc:sldMk cId="3979304495" sldId="287"/>
            <ac:spMk id="3" creationId="{3D7A13CC-C43F-4856-9147-5984183AF574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6-07T23:59:30.781" v="2786" actId="20577"/>
          <ac:spMkLst>
            <pc:docMk/>
            <pc:sldMk cId="3979304495" sldId="287"/>
            <ac:spMk id="4" creationId="{62732119-BE4A-4C32-A85C-9BE19502A93C}"/>
          </ac:spMkLst>
        </pc:spChg>
      </pc:sldChg>
      <pc:sldChg chg="addSp modSp new mod">
        <pc:chgData name="천해철(Haechul Chun) 부장 (주)두산 퓨얼셀 파워" userId="608fe64a-3531-441a-adb4-33b79ce6c65b" providerId="ADAL" clId="{8BAC307C-6E4C-450D-B26C-5349AC0D6B5B}" dt="2022-06-08T23:39:14.528" v="3242" actId="403"/>
        <pc:sldMkLst>
          <pc:docMk/>
          <pc:sldMk cId="2626702956" sldId="288"/>
        </pc:sldMkLst>
        <pc:spChg chg="mod">
          <ac:chgData name="천해철(Haechul Chun) 부장 (주)두산 퓨얼셀 파워" userId="608fe64a-3531-441a-adb4-33b79ce6c65b" providerId="ADAL" clId="{8BAC307C-6E4C-450D-B26C-5349AC0D6B5B}" dt="2022-06-08T23:32:50.835" v="2980" actId="14100"/>
          <ac:spMkLst>
            <pc:docMk/>
            <pc:sldMk cId="2626702956" sldId="288"/>
            <ac:spMk id="2" creationId="{11998244-74EA-4E19-876D-EEBD91078CD0}"/>
          </ac:spMkLst>
        </pc:spChg>
        <pc:spChg chg="add mod">
          <ac:chgData name="천해철(Haechul Chun) 부장 (주)두산 퓨얼셀 파워" userId="608fe64a-3531-441a-adb4-33b79ce6c65b" providerId="ADAL" clId="{8BAC307C-6E4C-450D-B26C-5349AC0D6B5B}" dt="2022-06-08T23:39:14.528" v="3242" actId="403"/>
          <ac:spMkLst>
            <pc:docMk/>
            <pc:sldMk cId="2626702956" sldId="288"/>
            <ac:spMk id="3" creationId="{6D7CD039-0A55-4EE2-817A-E05BFB96C148}"/>
          </ac:spMkLst>
        </pc:spChg>
        <pc:picChg chg="add mod">
          <ac:chgData name="천해철(Haechul Chun) 부장 (주)두산 퓨얼셀 파워" userId="608fe64a-3531-441a-adb4-33b79ce6c65b" providerId="ADAL" clId="{8BAC307C-6E4C-450D-B26C-5349AC0D6B5B}" dt="2022-06-08T23:38:44.529" v="3236" actId="14100"/>
          <ac:picMkLst>
            <pc:docMk/>
            <pc:sldMk cId="2626702956" sldId="288"/>
            <ac:picMk id="1026" creationId="{C4A156A9-22D4-4DD4-BB20-B267025B0E27}"/>
          </ac:picMkLst>
        </pc:picChg>
      </pc:sldChg>
      <pc:sldMasterChg chg="modSp delSldLayout modSldLayout">
        <pc:chgData name="천해철(Haechul Chun) 부장 (주)두산 퓨얼셀 파워" userId="608fe64a-3531-441a-adb4-33b79ce6c65b" providerId="ADAL" clId="{8BAC307C-6E4C-450D-B26C-5349AC0D6B5B}" dt="2022-06-07T23:40:42.254" v="1827" actId="1076"/>
        <pc:sldMasterMkLst>
          <pc:docMk/>
          <pc:sldMasterMk cId="0" sldId="2147483659"/>
        </pc:sldMasterMkLst>
        <pc:spChg chg="mod">
          <ac:chgData name="천해철(Haechul Chun) 부장 (주)두산 퓨얼셀 파워" userId="608fe64a-3531-441a-adb4-33b79ce6c65b" providerId="ADAL" clId="{8BAC307C-6E4C-450D-B26C-5349AC0D6B5B}" dt="2022-06-06T23:11:53.428" v="958" actId="2711"/>
          <ac:spMkLst>
            <pc:docMk/>
            <pc:sldMasterMk cId="0" sldId="2147483659"/>
            <ac:spMk id="6" creationId="{00000000-0000-0000-0000-000000000000}"/>
          </ac:spMkLst>
        </pc:spChg>
        <pc:spChg chg="mod">
          <ac:chgData name="천해철(Haechul Chun) 부장 (주)두산 퓨얼셀 파워" userId="608fe64a-3531-441a-adb4-33b79ce6c65b" providerId="ADAL" clId="{8BAC307C-6E4C-450D-B26C-5349AC0D6B5B}" dt="2022-06-06T23:11:53.428" v="958" actId="2711"/>
          <ac:spMkLst>
            <pc:docMk/>
            <pc:sldMasterMk cId="0" sldId="2147483659"/>
            <ac:spMk id="7" creationId="{00000000-0000-0000-0000-000000000000}"/>
          </ac:spMkLst>
        </pc:spChg>
        <pc:sldLayoutChg chg="modSp mod">
          <pc:chgData name="천해철(Haechul Chun) 부장 (주)두산 퓨얼셀 파워" userId="608fe64a-3531-441a-adb4-33b79ce6c65b" providerId="ADAL" clId="{8BAC307C-6E4C-450D-B26C-5349AC0D6B5B}" dt="2022-06-07T23:40:15.910" v="1826" actId="1076"/>
          <pc:sldLayoutMkLst>
            <pc:docMk/>
            <pc:sldMasterMk cId="0" sldId="2147483659"/>
            <pc:sldLayoutMk cId="0" sldId="2147483649"/>
          </pc:sldLayoutMkLst>
          <pc:spChg chg="mod">
            <ac:chgData name="천해철(Haechul Chun) 부장 (주)두산 퓨얼셀 파워" userId="608fe64a-3531-441a-adb4-33b79ce6c65b" providerId="ADAL" clId="{8BAC307C-6E4C-450D-B26C-5349AC0D6B5B}" dt="2022-06-07T23:40:15.910" v="1826" actId="1076"/>
            <ac:spMkLst>
              <pc:docMk/>
              <pc:sldMasterMk cId="0" sldId="2147483659"/>
              <pc:sldLayoutMk cId="0" sldId="2147483649"/>
              <ac:spMk id="14" creationId="{00000000-0000-0000-0000-000000000000}"/>
            </ac:spMkLst>
          </pc:spChg>
        </pc:sldLayoutChg>
        <pc:sldLayoutChg chg="del">
          <pc:chgData name="천해철(Haechul Chun) 부장 (주)두산 퓨얼셀 파워" userId="608fe64a-3531-441a-adb4-33b79ce6c65b" providerId="ADAL" clId="{8BAC307C-6E4C-450D-B26C-5349AC0D6B5B}" dt="2022-06-06T23:11:30.134" v="949" actId="2696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천해철(Haechul Chun) 부장 (주)두산 퓨얼셀 파워" userId="608fe64a-3531-441a-adb4-33b79ce6c65b" providerId="ADAL" clId="{8BAC307C-6E4C-450D-B26C-5349AC0D6B5B}" dt="2022-06-06T23:11:30.159" v="950" actId="2696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천해철(Haechul Chun) 부장 (주)두산 퓨얼셀 파워" userId="608fe64a-3531-441a-adb4-33b79ce6c65b" providerId="ADAL" clId="{8BAC307C-6E4C-450D-B26C-5349AC0D6B5B}" dt="2022-06-06T23:11:30.171" v="951" actId="2696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천해철(Haechul Chun) 부장 (주)두산 퓨얼셀 파워" userId="608fe64a-3531-441a-adb4-33b79ce6c65b" providerId="ADAL" clId="{8BAC307C-6E4C-450D-B26C-5349AC0D6B5B}" dt="2022-06-06T23:11:30.197" v="952" actId="2696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천해철(Haechul Chun) 부장 (주)두산 퓨얼셀 파워" userId="608fe64a-3531-441a-adb4-33b79ce6c65b" providerId="ADAL" clId="{8BAC307C-6E4C-450D-B26C-5349AC0D6B5B}" dt="2022-06-06T23:11:30.214" v="953" actId="2696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천해철(Haechul Chun) 부장 (주)두산 퓨얼셀 파워" userId="608fe64a-3531-441a-adb4-33b79ce6c65b" providerId="ADAL" clId="{8BAC307C-6E4C-450D-B26C-5349AC0D6B5B}" dt="2022-06-06T23:11:30.243" v="954" actId="2696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천해철(Haechul Chun) 부장 (주)두산 퓨얼셀 파워" userId="608fe64a-3531-441a-adb4-33b79ce6c65b" providerId="ADAL" clId="{8BAC307C-6E4C-450D-B26C-5349AC0D6B5B}" dt="2022-06-06T23:11:30.256" v="955" actId="2696"/>
          <pc:sldLayoutMkLst>
            <pc:docMk/>
            <pc:sldMasterMk cId="0" sldId="2147483659"/>
            <pc:sldLayoutMk cId="0" sldId="2147483656"/>
          </pc:sldLayoutMkLst>
        </pc:sldLayoutChg>
        <pc:sldLayoutChg chg="del">
          <pc:chgData name="천해철(Haechul Chun) 부장 (주)두산 퓨얼셀 파워" userId="608fe64a-3531-441a-adb4-33b79ce6c65b" providerId="ADAL" clId="{8BAC307C-6E4C-450D-B26C-5349AC0D6B5B}" dt="2022-06-06T23:11:30.279" v="956" actId="2696"/>
          <pc:sldLayoutMkLst>
            <pc:docMk/>
            <pc:sldMasterMk cId="0" sldId="2147483659"/>
            <pc:sldLayoutMk cId="0" sldId="2147483657"/>
          </pc:sldLayoutMkLst>
        </pc:sldLayoutChg>
        <pc:sldLayoutChg chg="modSp mod">
          <pc:chgData name="천해철(Haechul Chun) 부장 (주)두산 퓨얼셀 파워" userId="608fe64a-3531-441a-adb4-33b79ce6c65b" providerId="ADAL" clId="{8BAC307C-6E4C-450D-B26C-5349AC0D6B5B}" dt="2022-06-07T23:40:42.254" v="1827" actId="1076"/>
          <pc:sldLayoutMkLst>
            <pc:docMk/>
            <pc:sldMasterMk cId="0" sldId="2147483659"/>
            <pc:sldLayoutMk cId="1570470236" sldId="2147483660"/>
          </pc:sldLayoutMkLst>
          <pc:spChg chg="mod">
            <ac:chgData name="천해철(Haechul Chun) 부장 (주)두산 퓨얼셀 파워" userId="608fe64a-3531-441a-adb4-33b79ce6c65b" providerId="ADAL" clId="{8BAC307C-6E4C-450D-B26C-5349AC0D6B5B}" dt="2022-06-07T23:40:42.254" v="1827" actId="1076"/>
            <ac:spMkLst>
              <pc:docMk/>
              <pc:sldMasterMk cId="0" sldId="2147483659"/>
              <pc:sldLayoutMk cId="1570470236" sldId="2147483660"/>
              <ac:spMk id="1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a8434bc8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7a8434bc8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a8434bc8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a8434bc8_1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a8434bc8_1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a8434bc8_1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a8434bc8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a8434bc8_1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a8434bc8_1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a8434bc8_1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a8434bc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a8434bc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a8434bc8_1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7a8434bc8_1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a8434bc8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7a8434bc8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06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a8434bc8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7a8434bc8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a8434bc8_1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7a8434bc8_1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a8434bc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a8434bc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a8434bc8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a8434bc8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655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a8434bc8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a8434bc8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a8434b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a8434b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a8434b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a8434b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a8434b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a8434b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92445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a8434b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a8434b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a8434bc8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7a8434bc8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a8434bc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a8434bc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a8434bc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a8434bc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60504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018966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047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5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ea"/>
          <a:ea typeface="+mj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ea"/>
          <a:ea typeface="+mj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86_instruction_listing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carlcheo.com/startcod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1hjpHkJ9Q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youtube.com/watch?v=JugaoeDyKB4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6452AE-3B91-447E-80C5-3207D543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23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69138"/>
                </a:solidFill>
              </a:rPr>
              <a:t>프로그래밍</a:t>
            </a:r>
            <a:r>
              <a:rPr lang="ko"/>
              <a:t>을 배운다?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4776025" y="4636925"/>
            <a:ext cx="5341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80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프로그래밍?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Programming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311700" y="3357125"/>
            <a:ext cx="85206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C78D8"/>
                </a:solidFill>
              </a:rPr>
              <a:t>프로그램 </a:t>
            </a:r>
            <a:r>
              <a:rPr lang="ko" b="1">
                <a:solidFill>
                  <a:srgbClr val="6D9EEB"/>
                </a:solidFill>
              </a:rPr>
              <a:t>Program</a:t>
            </a:r>
            <a:r>
              <a:rPr lang="ko"/>
              <a:t> 을 작성하는 것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311700" y="592175"/>
            <a:ext cx="8520600" cy="12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프로그램</a:t>
            </a:r>
            <a:r>
              <a:rPr lang="ko"/>
              <a:t> </a:t>
            </a:r>
            <a:r>
              <a:rPr lang="ko">
                <a:solidFill>
                  <a:srgbClr val="666666"/>
                </a:solidFill>
              </a:rPr>
              <a:t>Program</a:t>
            </a:r>
            <a:r>
              <a:rPr lang="ko"/>
              <a:t> ?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311700" y="3128100"/>
            <a:ext cx="8520600" cy="142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3C78D8"/>
                </a:solidFill>
              </a:rPr>
              <a:t>컴퓨터가 할 일</a:t>
            </a:r>
            <a:r>
              <a:rPr lang="ko" dirty="0"/>
              <a:t>을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E69138"/>
                </a:solidFill>
              </a:rPr>
              <a:t>컴퓨터가 알아들을 수 있는 말</a:t>
            </a:r>
            <a:r>
              <a:rPr lang="ko" dirty="0"/>
              <a:t>로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적어 놓은 것</a:t>
            </a:r>
            <a:endParaRPr dirty="0"/>
          </a:p>
        </p:txBody>
      </p:sp>
      <p:sp>
        <p:nvSpPr>
          <p:cNvPr id="82" name="Google Shape;82;p17"/>
          <p:cNvSpPr/>
          <p:nvPr/>
        </p:nvSpPr>
        <p:spPr>
          <a:xfrm>
            <a:off x="5545775" y="2163625"/>
            <a:ext cx="2095800" cy="825300"/>
          </a:xfrm>
          <a:prstGeom prst="wedgeRoundRectCallout">
            <a:avLst>
              <a:gd name="adj1" fmla="val -48936"/>
              <a:gd name="adj2" fmla="val 70189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8761D"/>
                </a:solidFill>
              </a:rPr>
              <a:t>사람이 컴퓨터에게</a:t>
            </a:r>
            <a:endParaRPr sz="180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8761D"/>
                </a:solidFill>
              </a:rPr>
              <a:t>시키는 일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575000" y="2571750"/>
            <a:ext cx="2095800" cy="825300"/>
          </a:xfrm>
          <a:prstGeom prst="wedgeRoundRectCallout">
            <a:avLst>
              <a:gd name="adj1" fmla="val 53985"/>
              <a:gd name="adj2" fmla="val 80337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38761D"/>
                </a:solidFill>
              </a:rPr>
              <a:t>컴퓨터 명령어</a:t>
            </a:r>
            <a:endParaRPr sz="1800"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674EA7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</a:t>
            </a:r>
            <a:endParaRPr sz="1800" dirty="0">
              <a:solidFill>
                <a:srgbClr val="674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32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ctrTitle"/>
          </p:nvPr>
        </p:nvSpPr>
        <p:spPr>
          <a:xfrm>
            <a:off x="311700" y="592175"/>
            <a:ext cx="8520600" cy="12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/>
              <a:t>컴퓨터는 시킨 일만 해요</a:t>
            </a:r>
            <a:r>
              <a:rPr lang="ko" sz="4000" dirty="0"/>
              <a:t>?</a:t>
            </a:r>
            <a:endParaRPr sz="4000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311700" y="3128100"/>
            <a:ext cx="8520600" cy="142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그리고 </a:t>
            </a:r>
            <a:r>
              <a:rPr lang="ko-KR" altLang="en-US" sz="4400" b="1" dirty="0" err="1">
                <a:solidFill>
                  <a:srgbClr val="3C78D8"/>
                </a:solidFill>
              </a:rPr>
              <a:t>시킨대로</a:t>
            </a:r>
            <a:r>
              <a:rPr lang="ko-KR" altLang="en-US" dirty="0" err="1"/>
              <a:t>만</a:t>
            </a:r>
            <a:r>
              <a:rPr lang="ko" dirty="0"/>
              <a:t> </a:t>
            </a:r>
            <a:r>
              <a:rPr lang="ko-KR" altLang="en-US" b="1" dirty="0">
                <a:solidFill>
                  <a:srgbClr val="E69138"/>
                </a:solidFill>
              </a:rPr>
              <a:t>해요</a:t>
            </a:r>
            <a:endParaRPr sz="4400" dirty="0"/>
          </a:p>
        </p:txBody>
      </p:sp>
      <p:sp>
        <p:nvSpPr>
          <p:cNvPr id="6" name="Google Shape;82;p17">
            <a:extLst>
              <a:ext uri="{FF2B5EF4-FFF2-40B4-BE49-F238E27FC236}">
                <a16:creationId xmlns:a16="http://schemas.microsoft.com/office/drawing/2014/main" id="{E703B6FC-67CB-4679-AF19-0188364E45AA}"/>
              </a:ext>
            </a:extLst>
          </p:cNvPr>
          <p:cNvSpPr/>
          <p:nvPr/>
        </p:nvSpPr>
        <p:spPr>
          <a:xfrm>
            <a:off x="5243803" y="2381339"/>
            <a:ext cx="2792964" cy="825300"/>
          </a:xfrm>
          <a:prstGeom prst="wedgeRoundRectCallout">
            <a:avLst>
              <a:gd name="adj1" fmla="val -42028"/>
              <a:gd name="adj2" fmla="val 100337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8761D"/>
                </a:solidFill>
              </a:rPr>
              <a:t>사람</a:t>
            </a:r>
            <a:r>
              <a:rPr lang="en-US" altLang="ko-KR" sz="1800" dirty="0">
                <a:solidFill>
                  <a:srgbClr val="38761D"/>
                </a:solidFill>
              </a:rPr>
              <a:t>: </a:t>
            </a:r>
            <a:r>
              <a:rPr lang="ko-KR" altLang="en-US" sz="1800" dirty="0">
                <a:solidFill>
                  <a:srgbClr val="38761D"/>
                </a:solidFill>
              </a:rPr>
              <a:t>컴퓨터가 이상해요</a:t>
            </a:r>
            <a:endParaRPr lang="en-US" altLang="ko-KR" sz="1800" dirty="0">
              <a:solidFill>
                <a:srgbClr val="38761D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8761D"/>
                </a:solidFill>
              </a:rPr>
              <a:t>컴퓨터</a:t>
            </a:r>
            <a:r>
              <a:rPr lang="en-US" altLang="ko-KR" sz="1800" dirty="0">
                <a:solidFill>
                  <a:srgbClr val="38761D"/>
                </a:solidFill>
              </a:rPr>
              <a:t>: </a:t>
            </a:r>
            <a:r>
              <a:rPr lang="ko-KR" altLang="en-US" sz="1800" dirty="0">
                <a:solidFill>
                  <a:srgbClr val="38761D"/>
                </a:solidFill>
              </a:rPr>
              <a:t>난</a:t>
            </a:r>
            <a:r>
              <a:rPr lang="en-US" altLang="ko-KR" sz="1800" dirty="0">
                <a:solidFill>
                  <a:srgbClr val="38761D"/>
                </a:solidFill>
              </a:rPr>
              <a:t>!</a:t>
            </a:r>
            <a:r>
              <a:rPr lang="ko-KR" altLang="en-US" sz="1800" dirty="0">
                <a:solidFill>
                  <a:srgbClr val="38761D"/>
                </a:solidFill>
              </a:rPr>
              <a:t> 잘못 없어요</a:t>
            </a:r>
            <a:r>
              <a:rPr lang="en-US" altLang="ko-KR" sz="1800" dirty="0">
                <a:solidFill>
                  <a:srgbClr val="38761D"/>
                </a:solidFill>
              </a:rPr>
              <a:t>!</a:t>
            </a:r>
            <a:endParaRPr sz="1800" dirty="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400" y="3168649"/>
            <a:ext cx="2532901" cy="16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>
            <a:spLocks noGrp="1"/>
          </p:cNvSpPr>
          <p:nvPr>
            <p:ph type="ctrTitle"/>
          </p:nvPr>
        </p:nvSpPr>
        <p:spPr>
          <a:xfrm>
            <a:off x="311700" y="592175"/>
            <a:ext cx="8520600" cy="9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200">
                <a:solidFill>
                  <a:srgbClr val="000000"/>
                </a:solidFill>
              </a:rPr>
              <a:t>컴퓨터에게 주는 </a:t>
            </a:r>
            <a:r>
              <a:rPr lang="ko" b="1">
                <a:solidFill>
                  <a:srgbClr val="E69138"/>
                </a:solidFill>
              </a:rPr>
              <a:t>작업지도서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l="39305"/>
          <a:stretch/>
        </p:blipFill>
        <p:spPr>
          <a:xfrm>
            <a:off x="638400" y="2120750"/>
            <a:ext cx="2215575" cy="27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4175" y="3057800"/>
            <a:ext cx="2016575" cy="180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8"/>
          <p:cNvCxnSpPr/>
          <p:nvPr/>
        </p:nvCxnSpPr>
        <p:spPr>
          <a:xfrm>
            <a:off x="2206200" y="3087575"/>
            <a:ext cx="675900" cy="544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3" name="Google Shape;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0250" y="1857588"/>
            <a:ext cx="1311076" cy="13110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8175" y="2031075"/>
            <a:ext cx="1860775" cy="2174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8"/>
          <p:cNvCxnSpPr/>
          <p:nvPr/>
        </p:nvCxnSpPr>
        <p:spPr>
          <a:xfrm rot="10800000" flipH="1">
            <a:off x="6588250" y="2368625"/>
            <a:ext cx="985800" cy="20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96;p18"/>
          <p:cNvSpPr txBox="1"/>
          <p:nvPr/>
        </p:nvSpPr>
        <p:spPr>
          <a:xfrm>
            <a:off x="2868299" y="2259675"/>
            <a:ext cx="1923833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6D9EEB"/>
                </a:solidFill>
              </a:rPr>
              <a:t>사람이 일할 때도</a:t>
            </a:r>
            <a:endParaRPr sz="1700" b="1" dirty="0">
              <a:solidFill>
                <a:srgbClr val="6D9EEB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solidFill>
                  <a:srgbClr val="6D9EEB"/>
                </a:solidFill>
              </a:rPr>
              <a:t>이런게 있어요</a:t>
            </a:r>
            <a:endParaRPr sz="1700" b="1" dirty="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/>
          </p:nvPr>
        </p:nvSpPr>
        <p:spPr>
          <a:xfrm>
            <a:off x="311700" y="592175"/>
            <a:ext cx="8520600" cy="10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E69138"/>
                </a:solidFill>
              </a:rPr>
              <a:t>프로그래밍</a:t>
            </a:r>
            <a:r>
              <a:rPr lang="ko"/>
              <a:t>을 배운다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635000" y="1735668"/>
            <a:ext cx="8197250" cy="2815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AutoNum type="arabicPeriod"/>
            </a:pPr>
            <a:r>
              <a:rPr lang="ko" sz="2400" dirty="0">
                <a:solidFill>
                  <a:srgbClr val="000000"/>
                </a:solidFill>
                <a:latin typeface="+mj-ea"/>
                <a:ea typeface="+mj-ea"/>
              </a:rPr>
              <a:t>컴퓨터가 사용하는 </a:t>
            </a:r>
            <a:r>
              <a:rPr lang="ko" sz="2400" b="1" dirty="0">
                <a:solidFill>
                  <a:srgbClr val="6D9EEB"/>
                </a:solidFill>
                <a:latin typeface="+mj-ea"/>
                <a:ea typeface="+mj-ea"/>
              </a:rPr>
              <a:t>말(=언어)</a:t>
            </a:r>
            <a:r>
              <a:rPr lang="ko" sz="2400" dirty="0">
                <a:solidFill>
                  <a:srgbClr val="000000"/>
                </a:solidFill>
                <a:latin typeface="+mj-ea"/>
                <a:ea typeface="+mj-ea"/>
              </a:rPr>
              <a:t>을 배운다</a:t>
            </a:r>
            <a:br>
              <a:rPr lang="ko" sz="2400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ko-KR" altLang="en-US" sz="2000" dirty="0">
                <a:solidFill>
                  <a:srgbClr val="666666"/>
                </a:solidFill>
                <a:latin typeface="+mj-ea"/>
                <a:ea typeface="+mj-ea"/>
              </a:rPr>
              <a:t>외국어를 말하려고 </a:t>
            </a:r>
            <a:r>
              <a:rPr lang="ko" sz="2000" b="1" dirty="0">
                <a:solidFill>
                  <a:srgbClr val="666666"/>
                </a:solidFill>
                <a:latin typeface="+mj-ea"/>
                <a:ea typeface="+mj-ea"/>
              </a:rPr>
              <a:t>단어</a:t>
            </a:r>
            <a:r>
              <a:rPr lang="ko" sz="2000" dirty="0">
                <a:solidFill>
                  <a:srgbClr val="666666"/>
                </a:solidFill>
                <a:latin typeface="+mj-ea"/>
                <a:ea typeface="+mj-ea"/>
              </a:rPr>
              <a:t>를 외우고 </a:t>
            </a:r>
            <a:r>
              <a:rPr lang="ko" sz="2000" b="1" dirty="0">
                <a:solidFill>
                  <a:srgbClr val="666666"/>
                </a:solidFill>
                <a:latin typeface="+mj-ea"/>
                <a:ea typeface="+mj-ea"/>
              </a:rPr>
              <a:t>문</a:t>
            </a:r>
            <a:r>
              <a:rPr lang="ko-KR" altLang="en-US" sz="2000" b="1" dirty="0">
                <a:solidFill>
                  <a:srgbClr val="666666"/>
                </a:solidFill>
                <a:latin typeface="+mj-ea"/>
                <a:ea typeface="+mj-ea"/>
              </a:rPr>
              <a:t>장 구조</a:t>
            </a:r>
            <a:r>
              <a:rPr lang="en-US" altLang="ko-KR" sz="2000" b="1" dirty="0">
                <a:solidFill>
                  <a:srgbClr val="666666"/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>
                <a:solidFill>
                  <a:srgbClr val="666666"/>
                </a:solidFill>
                <a:latin typeface="+mj-ea"/>
                <a:ea typeface="+mj-ea"/>
              </a:rPr>
              <a:t>문법</a:t>
            </a:r>
            <a:r>
              <a:rPr lang="en-US" altLang="ko-KR" sz="2000" b="1" dirty="0">
                <a:solidFill>
                  <a:srgbClr val="666666"/>
                </a:solidFill>
                <a:latin typeface="+mj-ea"/>
                <a:ea typeface="+mj-ea"/>
              </a:rPr>
              <a:t>)</a:t>
            </a:r>
            <a:r>
              <a:rPr lang="ko-KR" altLang="en-US" sz="2000" dirty="0">
                <a:solidFill>
                  <a:srgbClr val="666666"/>
                </a:solidFill>
                <a:latin typeface="+mj-ea"/>
                <a:ea typeface="+mj-ea"/>
              </a:rPr>
              <a:t>를</a:t>
            </a:r>
            <a:r>
              <a:rPr lang="ko" sz="2000" dirty="0">
                <a:solidFill>
                  <a:srgbClr val="666666"/>
                </a:solidFill>
                <a:latin typeface="+mj-ea"/>
                <a:ea typeface="+mj-ea"/>
              </a:rPr>
              <a:t> 배우는 것과 비슷하다.</a:t>
            </a:r>
            <a:br>
              <a:rPr lang="ko" sz="2000" dirty="0">
                <a:solidFill>
                  <a:srgbClr val="666666"/>
                </a:solidFill>
                <a:latin typeface="+mj-ea"/>
                <a:ea typeface="+mj-ea"/>
              </a:rPr>
            </a:br>
            <a:endParaRPr sz="2000" dirty="0">
              <a:solidFill>
                <a:srgbClr val="666666"/>
              </a:solidFill>
              <a:latin typeface="+mj-ea"/>
              <a:ea typeface="+mj-ea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AutoNum type="arabicPeriod"/>
            </a:pPr>
            <a:r>
              <a:rPr lang="ko" sz="2400" dirty="0">
                <a:solidFill>
                  <a:srgbClr val="000000"/>
                </a:solidFill>
                <a:latin typeface="+mj-ea"/>
                <a:ea typeface="+mj-ea"/>
              </a:rPr>
              <a:t>컴퓨터에게 </a:t>
            </a:r>
            <a:r>
              <a:rPr lang="ko" sz="2400" b="1" dirty="0">
                <a:solidFill>
                  <a:srgbClr val="6D9EEB"/>
                </a:solidFill>
                <a:latin typeface="+mj-ea"/>
                <a:ea typeface="+mj-ea"/>
              </a:rPr>
              <a:t>일 시키는 방법</a:t>
            </a:r>
            <a:r>
              <a:rPr lang="ko" sz="2400" dirty="0">
                <a:solidFill>
                  <a:srgbClr val="000000"/>
                </a:solidFill>
                <a:latin typeface="+mj-ea"/>
                <a:ea typeface="+mj-ea"/>
              </a:rPr>
              <a:t>을 배운다</a:t>
            </a:r>
            <a:br>
              <a:rPr lang="ko" sz="2400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ko-KR" altLang="en-US" sz="2000" b="1" dirty="0">
                <a:solidFill>
                  <a:srgbClr val="666666"/>
                </a:solidFill>
                <a:latin typeface="+mj-ea"/>
                <a:ea typeface="+mj-ea"/>
              </a:rPr>
              <a:t>일을 </a:t>
            </a:r>
            <a:r>
              <a:rPr lang="ko-KR" altLang="en-US" sz="2000" b="1" dirty="0">
                <a:solidFill>
                  <a:srgbClr val="C00000"/>
                </a:solidFill>
                <a:latin typeface="+mj-ea"/>
                <a:ea typeface="+mj-ea"/>
              </a:rPr>
              <a:t>잘 시키는</a:t>
            </a:r>
            <a:r>
              <a:rPr lang="ko-KR" altLang="en-US" sz="2000" b="1" dirty="0">
                <a:solidFill>
                  <a:srgbClr val="666666"/>
                </a:solidFill>
                <a:latin typeface="+mj-ea"/>
                <a:ea typeface="+mj-ea"/>
              </a:rPr>
              <a:t> 사람</a:t>
            </a:r>
            <a:r>
              <a:rPr lang="ko-KR" altLang="en-US" sz="2000" dirty="0">
                <a:solidFill>
                  <a:srgbClr val="666666"/>
                </a:solidFill>
                <a:latin typeface="+mj-ea"/>
                <a:ea typeface="+mj-ea"/>
              </a:rPr>
              <a:t>이 되는 것이다</a:t>
            </a:r>
            <a:r>
              <a:rPr lang="en-US" altLang="ko-KR" sz="2000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ko" sz="2000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br>
              <a:rPr lang="ko" sz="2000" dirty="0">
                <a:solidFill>
                  <a:srgbClr val="666666"/>
                </a:solidFill>
                <a:latin typeface="+mj-ea"/>
                <a:ea typeface="+mj-ea"/>
              </a:rPr>
            </a:br>
            <a:r>
              <a:rPr lang="ko-KR" altLang="en-US" sz="1800" dirty="0">
                <a:solidFill>
                  <a:srgbClr val="666666"/>
                </a:solidFill>
                <a:latin typeface="+mj-ea"/>
                <a:ea typeface="+mj-ea"/>
              </a:rPr>
              <a:t>일</a:t>
            </a:r>
            <a:r>
              <a:rPr lang="ko" sz="1800" dirty="0">
                <a:solidFill>
                  <a:srgbClr val="666666"/>
                </a:solidFill>
                <a:latin typeface="+mj-ea"/>
                <a:ea typeface="+mj-ea"/>
              </a:rPr>
              <a:t>에 대해</a:t>
            </a:r>
            <a:r>
              <a:rPr lang="en-US" altLang="ko" sz="1800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-KR" altLang="en-US" sz="1800" dirty="0">
                <a:solidFill>
                  <a:srgbClr val="666666"/>
                </a:solidFill>
                <a:latin typeface="+mj-ea"/>
                <a:ea typeface="+mj-ea"/>
              </a:rPr>
              <a:t>잘</a:t>
            </a:r>
            <a:r>
              <a:rPr lang="ko" sz="1800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ko" sz="2000" b="1" dirty="0">
                <a:solidFill>
                  <a:srgbClr val="666666"/>
                </a:solidFill>
                <a:latin typeface="+mj-ea"/>
                <a:ea typeface="+mj-ea"/>
              </a:rPr>
              <a:t>알아야</a:t>
            </a:r>
            <a:r>
              <a:rPr lang="ko" sz="1800" dirty="0">
                <a:solidFill>
                  <a:srgbClr val="666666"/>
                </a:solidFill>
                <a:latin typeface="+mj-ea"/>
                <a:ea typeface="+mj-ea"/>
              </a:rPr>
              <a:t> 하고 </a:t>
            </a:r>
            <a:r>
              <a:rPr lang="ko" sz="2000" b="1" dirty="0">
                <a:solidFill>
                  <a:srgbClr val="666666"/>
                </a:solidFill>
                <a:latin typeface="+mj-ea"/>
                <a:ea typeface="+mj-ea"/>
              </a:rPr>
              <a:t>어떻게 </a:t>
            </a:r>
            <a:r>
              <a:rPr lang="ko-KR" altLang="en-US" sz="2000" b="1" dirty="0">
                <a:solidFill>
                  <a:srgbClr val="666666"/>
                </a:solidFill>
                <a:latin typeface="+mj-ea"/>
                <a:ea typeface="+mj-ea"/>
              </a:rPr>
              <a:t>설명할</a:t>
            </a:r>
            <a:r>
              <a:rPr lang="ko" sz="2000" b="1" dirty="0">
                <a:solidFill>
                  <a:srgbClr val="666666"/>
                </a:solidFill>
                <a:latin typeface="+mj-ea"/>
                <a:ea typeface="+mj-ea"/>
              </a:rPr>
              <a:t>지</a:t>
            </a:r>
            <a:r>
              <a:rPr lang="ko" sz="1800" dirty="0">
                <a:solidFill>
                  <a:srgbClr val="666666"/>
                </a:solidFill>
                <a:latin typeface="+mj-ea"/>
                <a:ea typeface="+mj-ea"/>
              </a:rPr>
              <a:t> 고민해야 한다.</a:t>
            </a:r>
            <a:endParaRPr sz="1800" dirty="0">
              <a:solidFill>
                <a:srgbClr val="666666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ctrTitle"/>
          </p:nvPr>
        </p:nvSpPr>
        <p:spPr>
          <a:xfrm>
            <a:off x="311700" y="439775"/>
            <a:ext cx="8520600" cy="15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컴퓨터가 사용하는</a:t>
            </a:r>
            <a:r>
              <a:rPr lang="ko">
                <a:solidFill>
                  <a:srgbClr val="E69138"/>
                </a:solidFill>
              </a:rPr>
              <a:t> </a:t>
            </a:r>
            <a:r>
              <a:rPr lang="ko" b="1">
                <a:solidFill>
                  <a:srgbClr val="E69138"/>
                </a:solidFill>
              </a:rPr>
              <a:t>언어</a:t>
            </a:r>
            <a:endParaRPr b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666666"/>
                </a:solidFill>
              </a:rPr>
              <a:t>기계어 Machine Code</a:t>
            </a:r>
            <a:endParaRPr sz="3500">
              <a:solidFill>
                <a:srgbClr val="666666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00" y="2247675"/>
            <a:ext cx="4355050" cy="19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675" y="2084038"/>
            <a:ext cx="238125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610250" y="4318525"/>
            <a:ext cx="49833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rgbClr val="4A86E8"/>
                </a:solidFill>
              </a:rPr>
              <a:t>기계어로 이야기할 수 있지만 너무 어려워요</a:t>
            </a:r>
            <a:endParaRPr sz="1900"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>
            <a:off x="311700" y="439775"/>
            <a:ext cx="8520600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000000"/>
                </a:solidFill>
              </a:rPr>
              <a:t>누가 </a:t>
            </a:r>
            <a:r>
              <a:rPr lang="ko" b="1" dirty="0">
                <a:solidFill>
                  <a:srgbClr val="E69138"/>
                </a:solidFill>
              </a:rPr>
              <a:t>통역</a:t>
            </a:r>
            <a:r>
              <a:rPr lang="ko" dirty="0">
                <a:solidFill>
                  <a:srgbClr val="000000"/>
                </a:solidFill>
              </a:rPr>
              <a:t> 좀 해줘요~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25" y="2360725"/>
            <a:ext cx="3256474" cy="17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/>
          <p:nvPr/>
        </p:nvSpPr>
        <p:spPr>
          <a:xfrm>
            <a:off x="1507351" y="2773275"/>
            <a:ext cx="1345518" cy="938844"/>
          </a:xfrm>
          <a:prstGeom prst="irregularSeal1">
            <a:avLst/>
          </a:prstGeom>
          <a:solidFill>
            <a:srgbClr val="FFF2CC">
              <a:alpha val="34230"/>
            </a:srgbClr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1"/>
                </a:solidFill>
              </a:rPr>
              <a:t>대화 X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775" y="1903525"/>
            <a:ext cx="1443549" cy="8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725" y="3712100"/>
            <a:ext cx="1567545" cy="8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6633925" y="1947388"/>
            <a:ext cx="12015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solidFill>
                  <a:srgbClr val="FF0000"/>
                </a:solidFill>
              </a:rPr>
              <a:t>소통 불가</a:t>
            </a:r>
            <a:r>
              <a:rPr lang="en-US" altLang="ko-KR" sz="1700" dirty="0">
                <a:solidFill>
                  <a:srgbClr val="FF0000"/>
                </a:solidFill>
              </a:rPr>
              <a:t>!</a:t>
            </a:r>
            <a:endParaRPr sz="1700" dirty="0">
              <a:solidFill>
                <a:srgbClr val="FF0000"/>
              </a:solidFill>
            </a:endParaRPr>
          </a:p>
        </p:txBody>
      </p:sp>
      <p:cxnSp>
        <p:nvCxnSpPr>
          <p:cNvPr id="121" name="Google Shape;121;p21"/>
          <p:cNvCxnSpPr>
            <a:stCxn id="118" idx="3"/>
            <a:endCxn id="119" idx="0"/>
          </p:cNvCxnSpPr>
          <p:nvPr/>
        </p:nvCxnSpPr>
        <p:spPr>
          <a:xfrm>
            <a:off x="5886324" y="2342438"/>
            <a:ext cx="1949100" cy="1369800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122" name="Google Shape;1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6850" y="4055650"/>
            <a:ext cx="754875" cy="5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4531100" y="3043925"/>
            <a:ext cx="1567500" cy="820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10101"/>
                </a:solidFill>
                <a:latin typeface="Verdana"/>
                <a:ea typeface="Verdana"/>
                <a:cs typeface="Verdana"/>
                <a:sym typeface="Verdana"/>
              </a:rPr>
              <a:t>def multiply(a, b):</a:t>
            </a:r>
            <a:br>
              <a:rPr lang="ko" sz="1100">
                <a:solidFill>
                  <a:srgbClr val="01010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>
                <a:solidFill>
                  <a:srgbClr val="010101"/>
                </a:solidFill>
                <a:latin typeface="Verdana"/>
                <a:ea typeface="Verdana"/>
                <a:cs typeface="Verdana"/>
                <a:sym typeface="Verdana"/>
              </a:rPr>
              <a:t>    return a * b</a:t>
            </a:r>
            <a:endParaRPr sz="1100">
              <a:solidFill>
                <a:srgbClr val="01010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 sz="1100">
                <a:solidFill>
                  <a:srgbClr val="01010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ko" sz="1100">
                <a:solidFill>
                  <a:srgbClr val="010101"/>
                </a:solidFill>
                <a:latin typeface="Verdana"/>
                <a:ea typeface="Verdana"/>
                <a:cs typeface="Verdana"/>
                <a:sym typeface="Verdana"/>
              </a:rPr>
              <a:t>print(multiply(5, 5))</a:t>
            </a:r>
            <a:endParaRPr sz="1100">
              <a:solidFill>
                <a:srgbClr val="01010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4" name="Google Shape;124;p21"/>
          <p:cNvCxnSpPr>
            <a:stCxn id="123" idx="2"/>
            <a:endCxn id="122" idx="1"/>
          </p:cNvCxnSpPr>
          <p:nvPr/>
        </p:nvCxnSpPr>
        <p:spPr>
          <a:xfrm rot="-5400000" flipH="1">
            <a:off x="5563850" y="3615725"/>
            <a:ext cx="483900" cy="981900"/>
          </a:xfrm>
          <a:prstGeom prst="bentConnector2">
            <a:avLst/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25" name="Google Shape;1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6025" y="3886950"/>
            <a:ext cx="534225" cy="5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4531100" y="4348625"/>
            <a:ext cx="17655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6D9EEB"/>
                </a:solidFill>
              </a:rPr>
              <a:t>번역기</a:t>
            </a:r>
            <a:r>
              <a:rPr lang="ko" sz="1700">
                <a:solidFill>
                  <a:srgbClr val="6D9EEB"/>
                </a:solidFill>
              </a:rPr>
              <a:t>가 있으면 해결!</a:t>
            </a:r>
            <a:endParaRPr sz="1700">
              <a:solidFill>
                <a:srgbClr val="6D9EEB"/>
              </a:solidFill>
            </a:endParaRPr>
          </a:p>
        </p:txBody>
      </p:sp>
      <p:cxnSp>
        <p:nvCxnSpPr>
          <p:cNvPr id="127" name="Google Shape;127;p21"/>
          <p:cNvCxnSpPr>
            <a:endCxn id="122" idx="0"/>
          </p:cNvCxnSpPr>
          <p:nvPr/>
        </p:nvCxnSpPr>
        <p:spPr>
          <a:xfrm rot="-5400000" flipH="1">
            <a:off x="5557388" y="2938750"/>
            <a:ext cx="1464600" cy="769200"/>
          </a:xfrm>
          <a:prstGeom prst="bentConnector3">
            <a:avLst>
              <a:gd name="adj1" fmla="val -637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8" name="Google Shape;128;p21"/>
          <p:cNvSpPr txBox="1"/>
          <p:nvPr/>
        </p:nvSpPr>
        <p:spPr>
          <a:xfrm>
            <a:off x="6633925" y="2557023"/>
            <a:ext cx="1201500" cy="11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9900"/>
                </a:solidFill>
              </a:rPr>
              <a:t>할 수는</a:t>
            </a:r>
            <a:endParaRPr sz="170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9900"/>
                </a:solidFill>
              </a:rPr>
              <a:t>있지만</a:t>
            </a:r>
            <a:endParaRPr sz="170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9900"/>
                </a:solidFill>
              </a:rPr>
              <a:t>너무 힘들어요</a:t>
            </a:r>
            <a:endParaRPr sz="1700">
              <a:solidFill>
                <a:srgbClr val="FF9900"/>
              </a:solidFill>
            </a:endParaRPr>
          </a:p>
        </p:txBody>
      </p:sp>
      <p:cxnSp>
        <p:nvCxnSpPr>
          <p:cNvPr id="129" name="Google Shape;129;p21"/>
          <p:cNvCxnSpPr>
            <a:endCxn id="123" idx="0"/>
          </p:cNvCxnSpPr>
          <p:nvPr/>
        </p:nvCxnSpPr>
        <p:spPr>
          <a:xfrm rot="-5400000" flipH="1">
            <a:off x="5179250" y="2908325"/>
            <a:ext cx="2706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ctrTitle"/>
          </p:nvPr>
        </p:nvSpPr>
        <p:spPr>
          <a:xfrm>
            <a:off x="311700" y="592175"/>
            <a:ext cx="8520600" cy="15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69138"/>
                </a:solidFill>
              </a:rPr>
              <a:t>번역기 </a:t>
            </a:r>
            <a:r>
              <a:rPr lang="ko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>
                <a:solidFill>
                  <a:srgbClr val="666666"/>
                </a:solidFill>
              </a:rPr>
              <a:t>interpreter, compiler</a:t>
            </a:r>
            <a:endParaRPr sz="3900">
              <a:solidFill>
                <a:srgbClr val="666666"/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957942" y="2252133"/>
            <a:ext cx="7874357" cy="2125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000000"/>
                </a:solidFill>
                <a:latin typeface="+mj-ea"/>
                <a:ea typeface="+mj-ea"/>
              </a:rPr>
              <a:t>그냥 말하면 되나요?  </a:t>
            </a:r>
            <a:r>
              <a:rPr lang="ko" sz="2400" b="1" dirty="0">
                <a:solidFill>
                  <a:srgbClr val="FF0000"/>
                </a:solidFill>
                <a:latin typeface="+mj-ea"/>
                <a:ea typeface="+mj-ea"/>
              </a:rPr>
              <a:t>NO!</a:t>
            </a:r>
            <a:endParaRPr lang="en-US" altLang="ko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시리는 알아 듣는데요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대충 </a:t>
            </a:r>
            <a:r>
              <a:rPr lang="en-US" altLang="ko-KR" sz="2000" dirty="0">
                <a:solidFill>
                  <a:srgbClr val="FF0000"/>
                </a:solidFill>
                <a:latin typeface="+mj-ea"/>
                <a:ea typeface="+mj-ea"/>
              </a:rPr>
              <a:t>NO!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 반복 </a:t>
            </a:r>
            <a:r>
              <a:rPr lang="en-US" altLang="ko-KR" sz="2000" dirty="0">
                <a:solidFill>
                  <a:srgbClr val="FF0000"/>
                </a:solidFill>
                <a:latin typeface="+mj-ea"/>
                <a:ea typeface="+mj-ea"/>
              </a:rPr>
              <a:t>NO!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99%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도 </a:t>
            </a:r>
            <a:r>
              <a:rPr lang="en-US" altLang="ko-KR" sz="2000" dirty="0">
                <a:solidFill>
                  <a:srgbClr val="FF0000"/>
                </a:solidFill>
                <a:latin typeface="+mj-ea"/>
                <a:ea typeface="+mj-ea"/>
              </a:rPr>
              <a:t>NO!</a:t>
            </a:r>
            <a:endParaRPr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4A86E8"/>
                </a:solidFill>
                <a:latin typeface="+mj-ea"/>
                <a:ea typeface="+mj-ea"/>
              </a:rPr>
              <a:t>번역기가 </a:t>
            </a:r>
            <a:r>
              <a:rPr lang="ko" b="1" dirty="0">
                <a:solidFill>
                  <a:srgbClr val="FF0000"/>
                </a:solidFill>
                <a:latin typeface="+mj-ea"/>
                <a:ea typeface="+mj-ea"/>
              </a:rPr>
              <a:t>오해없이 </a:t>
            </a:r>
            <a:r>
              <a:rPr lang="en-US" altLang="ko" b="1" dirty="0">
                <a:solidFill>
                  <a:srgbClr val="FF0000"/>
                </a:solidFill>
                <a:latin typeface="+mj-ea"/>
                <a:ea typeface="+mj-ea"/>
              </a:rPr>
              <a:t>100% </a:t>
            </a:r>
            <a:r>
              <a:rPr lang="ko" b="1" dirty="0">
                <a:solidFill>
                  <a:srgbClr val="4A86E8"/>
                </a:solidFill>
                <a:latin typeface="+mj-ea"/>
                <a:ea typeface="+mj-ea"/>
              </a:rPr>
              <a:t>통역할 수 있는 말</a:t>
            </a:r>
            <a:r>
              <a:rPr lang="ko" b="1" dirty="0">
                <a:solidFill>
                  <a:srgbClr val="000000"/>
                </a:solidFill>
                <a:latin typeface="+mj-ea"/>
                <a:ea typeface="+mj-ea"/>
              </a:rPr>
              <a:t>로 </a:t>
            </a:r>
            <a:br>
              <a:rPr lang="en-US" altLang="ko" b="1" dirty="0">
                <a:solidFill>
                  <a:srgbClr val="000000"/>
                </a:solidFill>
                <a:latin typeface="+mj-ea"/>
                <a:ea typeface="+mj-ea"/>
              </a:rPr>
            </a:br>
            <a:r>
              <a:rPr lang="ko" b="1" dirty="0">
                <a:solidFill>
                  <a:srgbClr val="000000"/>
                </a:solidFill>
                <a:latin typeface="+mj-ea"/>
                <a:ea typeface="+mj-ea"/>
              </a:rPr>
              <a:t>적어야합니다.</a:t>
            </a:r>
            <a:endParaRPr b="1" dirty="0">
              <a:solidFill>
                <a:srgbClr val="4A86E8"/>
              </a:solidFill>
              <a:latin typeface="+mj-ea"/>
              <a:ea typeface="+mj-ea"/>
            </a:endParaRPr>
          </a:p>
        </p:txBody>
      </p:sp>
      <p:sp>
        <p:nvSpPr>
          <p:cNvPr id="4" name="Google Shape;82;p17">
            <a:extLst>
              <a:ext uri="{FF2B5EF4-FFF2-40B4-BE49-F238E27FC236}">
                <a16:creationId xmlns:a16="http://schemas.microsoft.com/office/drawing/2014/main" id="{5065802F-1C38-4D53-9AB8-0F1D048DAB5B}"/>
              </a:ext>
            </a:extLst>
          </p:cNvPr>
          <p:cNvSpPr/>
          <p:nvPr/>
        </p:nvSpPr>
        <p:spPr>
          <a:xfrm>
            <a:off x="4910775" y="3950892"/>
            <a:ext cx="2095800" cy="825300"/>
          </a:xfrm>
          <a:prstGeom prst="wedgeRoundRectCallout">
            <a:avLst>
              <a:gd name="adj1" fmla="val -36009"/>
              <a:gd name="adj2" fmla="val -78565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8761D"/>
                </a:solidFill>
              </a:rPr>
              <a:t>프로그래밍 언어</a:t>
            </a:r>
            <a:endParaRPr sz="1800" dirty="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ctrTitle"/>
          </p:nvPr>
        </p:nvSpPr>
        <p:spPr>
          <a:xfrm>
            <a:off x="311700" y="592175"/>
            <a:ext cx="8520600" cy="9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solidFill>
                  <a:srgbClr val="000000"/>
                </a:solidFill>
              </a:rPr>
              <a:t>프로그래밍</a:t>
            </a:r>
            <a:r>
              <a:rPr lang="ko">
                <a:solidFill>
                  <a:srgbClr val="000000"/>
                </a:solidFill>
              </a:rPr>
              <a:t> </a:t>
            </a:r>
            <a:r>
              <a:rPr lang="ko" b="1">
                <a:solidFill>
                  <a:srgbClr val="E69138"/>
                </a:solidFill>
              </a:rPr>
              <a:t>언어</a:t>
            </a:r>
            <a:endParaRPr b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666666"/>
                </a:solidFill>
              </a:rPr>
              <a:t>programming language</a:t>
            </a:r>
            <a:endParaRPr sz="3200">
              <a:solidFill>
                <a:srgbClr val="666666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00" y="1944859"/>
            <a:ext cx="4227158" cy="24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657" y="2235909"/>
            <a:ext cx="4224942" cy="2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EB996-3F3B-490F-BE65-48B349C1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18965"/>
            <a:ext cx="8520600" cy="1278149"/>
          </a:xfrm>
        </p:spPr>
        <p:txBody>
          <a:bodyPr/>
          <a:lstStyle/>
          <a:p>
            <a:r>
              <a:rPr lang="ko-KR" altLang="en-US" b="1" dirty="0">
                <a:solidFill>
                  <a:srgbClr val="C00000"/>
                </a:solidFill>
              </a:rPr>
              <a:t>나는 </a:t>
            </a:r>
            <a:r>
              <a:rPr lang="en-US" altLang="ko-KR" b="1" dirty="0">
                <a:solidFill>
                  <a:srgbClr val="C00000"/>
                </a:solidFill>
              </a:rPr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298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C05BC4-ED21-4B7A-B4C4-2C7B7F702502}"/>
              </a:ext>
            </a:extLst>
          </p:cNvPr>
          <p:cNvSpPr txBox="1"/>
          <p:nvPr/>
        </p:nvSpPr>
        <p:spPr>
          <a:xfrm>
            <a:off x="6216100" y="4612845"/>
            <a:ext cx="261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http://carlcheo.com/startcoding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C211E3-5C72-40A5-A1CF-8C431FD6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013884"/>
            <a:ext cx="6663267" cy="3658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15C4E5-DE63-49BA-907C-C302F0EA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71278"/>
            <a:ext cx="8520600" cy="841800"/>
          </a:xfrm>
        </p:spPr>
        <p:txBody>
          <a:bodyPr/>
          <a:lstStyle/>
          <a:p>
            <a:r>
              <a:rPr lang="ko-KR" altLang="en-US" dirty="0"/>
              <a:t>무엇을 </a:t>
            </a:r>
            <a:r>
              <a:rPr lang="ko-KR" altLang="en-US" dirty="0">
                <a:solidFill>
                  <a:srgbClr val="0070C0"/>
                </a:solidFill>
              </a:rPr>
              <a:t>먼저</a:t>
            </a:r>
            <a:r>
              <a:rPr lang="ko-KR" altLang="en-US" dirty="0"/>
              <a:t> 배울까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Google Shape;143;p23">
            <a:extLst>
              <a:ext uri="{FF2B5EF4-FFF2-40B4-BE49-F238E27FC236}">
                <a16:creationId xmlns:a16="http://schemas.microsoft.com/office/drawing/2014/main" id="{4B7511AE-426F-469D-80A3-D27E1A22F6C0}"/>
              </a:ext>
            </a:extLst>
          </p:cNvPr>
          <p:cNvSpPr txBox="1">
            <a:spLocks/>
          </p:cNvSpPr>
          <p:nvPr/>
        </p:nvSpPr>
        <p:spPr>
          <a:xfrm>
            <a:off x="377400" y="4529666"/>
            <a:ext cx="6599133" cy="549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100" dirty="0"/>
              <a:t>우리는 </a:t>
            </a:r>
            <a:r>
              <a:rPr lang="ko-KR" altLang="en-US" sz="2600" b="1" dirty="0">
                <a:solidFill>
                  <a:srgbClr val="4A86E8"/>
                </a:solidFill>
              </a:rPr>
              <a:t>파이썬 </a:t>
            </a:r>
            <a:r>
              <a:rPr lang="en-US" altLang="ko-KR" sz="2600" b="1" dirty="0">
                <a:solidFill>
                  <a:srgbClr val="4A86E8"/>
                </a:solidFill>
              </a:rPr>
              <a:t>python</a:t>
            </a:r>
            <a:r>
              <a:rPr lang="ko-KR" altLang="en-US" sz="2100" dirty="0"/>
              <a:t>을 선택했어요</a:t>
            </a:r>
            <a:r>
              <a:rPr lang="en-US" altLang="ko-KR" sz="2100" dirty="0"/>
              <a:t>.</a:t>
            </a:r>
            <a:endParaRPr lang="ko-KR" altLang="en-US" sz="2100" b="1" dirty="0">
              <a:solidFill>
                <a:srgbClr val="4A86E8"/>
              </a:solidFill>
            </a:endParaRPr>
          </a:p>
        </p:txBody>
      </p:sp>
      <p:sp>
        <p:nvSpPr>
          <p:cNvPr id="10" name="Google Shape;82;p17">
            <a:extLst>
              <a:ext uri="{FF2B5EF4-FFF2-40B4-BE49-F238E27FC236}">
                <a16:creationId xmlns:a16="http://schemas.microsoft.com/office/drawing/2014/main" id="{E188E145-A5A5-43D4-BDB6-D6D282E34808}"/>
              </a:ext>
            </a:extLst>
          </p:cNvPr>
          <p:cNvSpPr/>
          <p:nvPr/>
        </p:nvSpPr>
        <p:spPr>
          <a:xfrm>
            <a:off x="0" y="0"/>
            <a:ext cx="2095800" cy="825300"/>
          </a:xfrm>
          <a:prstGeom prst="wedgeRoundRectCallout">
            <a:avLst>
              <a:gd name="adj1" fmla="val 60139"/>
              <a:gd name="adj2" fmla="val 52749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8761D"/>
                </a:solidFill>
              </a:rPr>
              <a:t>언어마다</a:t>
            </a:r>
            <a:endParaRPr lang="en-US" altLang="ko-KR" sz="1800" dirty="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8761D"/>
                </a:solidFill>
              </a:rPr>
              <a:t>잘 할 수 있는 일이 달라요</a:t>
            </a:r>
            <a:endParaRPr sz="18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35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>
            <a:off x="311700" y="592175"/>
            <a:ext cx="8520600" cy="11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69138"/>
                </a:solidFill>
              </a:rPr>
              <a:t>왜 파이썬 </a:t>
            </a:r>
            <a:r>
              <a:rPr lang="ko">
                <a:solidFill>
                  <a:srgbClr val="666666"/>
                </a:solidFill>
              </a:rPr>
              <a:t>python</a:t>
            </a:r>
            <a:r>
              <a:rPr lang="ko">
                <a:solidFill>
                  <a:srgbClr val="E69138"/>
                </a:solidFill>
              </a:rPr>
              <a:t> </a:t>
            </a:r>
            <a:r>
              <a:rPr lang="ko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b="46314"/>
          <a:stretch/>
        </p:blipFill>
        <p:spPr>
          <a:xfrm>
            <a:off x="835525" y="2003825"/>
            <a:ext cx="4270499" cy="26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5342468" y="2003925"/>
            <a:ext cx="3276600" cy="26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" sz="1900" dirty="0"/>
              <a:t>배우기 </a:t>
            </a:r>
            <a:r>
              <a:rPr lang="ko" sz="1900" b="1" dirty="0"/>
              <a:t>쉽고</a:t>
            </a:r>
            <a:endParaRPr sz="1900" b="1"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" sz="1900" b="1" dirty="0"/>
              <a:t>무슨 일이든지</a:t>
            </a:r>
            <a:r>
              <a:rPr lang="ko" sz="1900" dirty="0"/>
              <a:t> 시킬 수 있</a:t>
            </a:r>
            <a:r>
              <a:rPr lang="ko-KR" altLang="en-US" sz="1900" dirty="0"/>
              <a:t>고</a:t>
            </a:r>
            <a:endParaRPr lang="en-US" altLang="ko-KR" sz="1900"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-KR" altLang="en-US" sz="1900" b="1" dirty="0"/>
              <a:t>공짜로</a:t>
            </a:r>
            <a:r>
              <a:rPr lang="ko-KR" altLang="en-US" sz="1900" dirty="0"/>
              <a:t> 쓸 것이 넘친다</a:t>
            </a:r>
            <a:r>
              <a:rPr lang="en-US" altLang="ko-KR" sz="1900" dirty="0"/>
              <a:t>.</a:t>
            </a:r>
            <a:endParaRPr sz="1900"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" sz="1900" dirty="0"/>
              <a:t>그래서 </a:t>
            </a:r>
            <a:r>
              <a:rPr lang="ko-KR" altLang="en-US" sz="1900" b="1" dirty="0"/>
              <a:t>많이 </a:t>
            </a:r>
            <a:r>
              <a:rPr lang="ko-KR" altLang="en-US" sz="1900" dirty="0"/>
              <a:t>사용한</a:t>
            </a:r>
            <a:r>
              <a:rPr lang="ko" sz="1900" dirty="0"/>
              <a:t>다.</a:t>
            </a:r>
            <a:endParaRPr sz="1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ctrTitle"/>
          </p:nvPr>
        </p:nvSpPr>
        <p:spPr>
          <a:xfrm>
            <a:off x="311700" y="211175"/>
            <a:ext cx="85206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대세? </a:t>
            </a:r>
            <a:r>
              <a:rPr lang="ko">
                <a:solidFill>
                  <a:srgbClr val="FF9900"/>
                </a:solidFill>
              </a:rPr>
              <a:t>Popular</a:t>
            </a:r>
            <a:r>
              <a:rPr lang="ko">
                <a:solidFill>
                  <a:srgbClr val="000000"/>
                </a:solidFill>
              </a:rPr>
              <a:t>?</a:t>
            </a:r>
            <a:endParaRPr sz="3900">
              <a:solidFill>
                <a:srgbClr val="666666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00" y="1617575"/>
            <a:ext cx="4667824" cy="306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5"/>
          <p:cNvCxnSpPr/>
          <p:nvPr/>
        </p:nvCxnSpPr>
        <p:spPr>
          <a:xfrm>
            <a:off x="479200" y="2067885"/>
            <a:ext cx="3951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5"/>
          <p:cNvCxnSpPr/>
          <p:nvPr/>
        </p:nvCxnSpPr>
        <p:spPr>
          <a:xfrm>
            <a:off x="1254109" y="2510699"/>
            <a:ext cx="3951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5"/>
          <p:cNvCxnSpPr/>
          <p:nvPr/>
        </p:nvCxnSpPr>
        <p:spPr>
          <a:xfrm>
            <a:off x="2051798" y="2510699"/>
            <a:ext cx="3951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5"/>
          <p:cNvCxnSpPr/>
          <p:nvPr/>
        </p:nvCxnSpPr>
        <p:spPr>
          <a:xfrm>
            <a:off x="2819101" y="2210486"/>
            <a:ext cx="3951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5"/>
          <p:cNvCxnSpPr/>
          <p:nvPr/>
        </p:nvCxnSpPr>
        <p:spPr>
          <a:xfrm>
            <a:off x="3624376" y="2067885"/>
            <a:ext cx="3951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5"/>
          <p:cNvCxnSpPr/>
          <p:nvPr/>
        </p:nvCxnSpPr>
        <p:spPr>
          <a:xfrm>
            <a:off x="4390788" y="2210486"/>
            <a:ext cx="3951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425" y="1573775"/>
            <a:ext cx="3692175" cy="3168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5"/>
          <p:cNvCxnSpPr/>
          <p:nvPr/>
        </p:nvCxnSpPr>
        <p:spPr>
          <a:xfrm>
            <a:off x="8540313" y="2407636"/>
            <a:ext cx="3951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ctrTitle"/>
          </p:nvPr>
        </p:nvSpPr>
        <p:spPr>
          <a:xfrm>
            <a:off x="311700" y="592175"/>
            <a:ext cx="8520600" cy="1245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 dirty="0">
                <a:solidFill>
                  <a:srgbClr val="E69138"/>
                </a:solidFill>
              </a:rPr>
              <a:t>파이썬 </a:t>
            </a:r>
            <a:r>
              <a:rPr lang="ko" sz="4000" dirty="0">
                <a:solidFill>
                  <a:srgbClr val="666666"/>
                </a:solidFill>
              </a:rPr>
              <a:t>python</a:t>
            </a:r>
            <a:r>
              <a:rPr lang="ko" sz="2800" dirty="0">
                <a:solidFill>
                  <a:srgbClr val="E69138"/>
                </a:solidFill>
              </a:rPr>
              <a:t> </a:t>
            </a:r>
            <a:r>
              <a:rPr lang="ko" sz="2800" dirty="0">
                <a:solidFill>
                  <a:srgbClr val="000000"/>
                </a:solidFill>
              </a:rPr>
              <a:t>으로</a:t>
            </a:r>
            <a:r>
              <a:rPr lang="ko" sz="4000" dirty="0">
                <a:solidFill>
                  <a:srgbClr val="000000"/>
                </a:solidFill>
              </a:rPr>
              <a:t> 프로그래밍</a:t>
            </a:r>
            <a:r>
              <a:rPr lang="ko" sz="2800" dirty="0">
                <a:solidFill>
                  <a:srgbClr val="000000"/>
                </a:solidFill>
              </a:rPr>
              <a:t>한다</a:t>
            </a:r>
            <a:endParaRPr sz="2800" dirty="0">
              <a:solidFill>
                <a:srgbClr val="000000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1"/>
          </p:nvPr>
        </p:nvSpPr>
        <p:spPr>
          <a:xfrm>
            <a:off x="311700" y="2559575"/>
            <a:ext cx="8520600" cy="19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000000"/>
                </a:solidFill>
              </a:rPr>
              <a:t>우리가 </a:t>
            </a:r>
            <a:r>
              <a:rPr lang="ko" sz="2600" dirty="0">
                <a:solidFill>
                  <a:srgbClr val="4A86E8"/>
                </a:solidFill>
              </a:rPr>
              <a:t>python</a:t>
            </a:r>
            <a:r>
              <a:rPr lang="ko" sz="1900" dirty="0">
                <a:solidFill>
                  <a:srgbClr val="000000"/>
                </a:solidFill>
              </a:rPr>
              <a:t>이라는 언어로 </a:t>
            </a:r>
            <a:r>
              <a:rPr lang="ko" sz="1900" u="sng" dirty="0">
                <a:solidFill>
                  <a:srgbClr val="000000"/>
                </a:solidFill>
              </a:rPr>
              <a:t>컴퓨터가 </a:t>
            </a:r>
            <a:r>
              <a:rPr lang="ko" sz="2600" u="sng" dirty="0">
                <a:solidFill>
                  <a:srgbClr val="4A86E8"/>
                </a:solidFill>
              </a:rPr>
              <a:t>할 일을 적어주면</a:t>
            </a:r>
            <a:endParaRPr sz="2600" u="sng" dirty="0">
              <a:solidFill>
                <a:srgbClr val="4A86E8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dirty="0">
                <a:solidFill>
                  <a:srgbClr val="000000"/>
                </a:solidFill>
              </a:rPr>
              <a:t>번역기</a:t>
            </a:r>
            <a:r>
              <a:rPr lang="ko" sz="1900" dirty="0">
                <a:solidFill>
                  <a:srgbClr val="000000"/>
                </a:solidFill>
              </a:rPr>
              <a:t>가 컴퓨터 언어(기계어)로 </a:t>
            </a:r>
            <a:r>
              <a:rPr lang="ko" sz="2600" dirty="0">
                <a:solidFill>
                  <a:srgbClr val="000000"/>
                </a:solidFill>
              </a:rPr>
              <a:t>프로그램을 만들어</a:t>
            </a:r>
            <a:r>
              <a:rPr lang="ko" sz="1900" dirty="0">
                <a:solidFill>
                  <a:srgbClr val="000000"/>
                </a:solidFill>
              </a:rPr>
              <a:t> 줍니다.</a:t>
            </a:r>
            <a:endParaRPr sz="1900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dirty="0">
                <a:solidFill>
                  <a:srgbClr val="000000"/>
                </a:solidFill>
              </a:rPr>
              <a:t>우리는 그 프로그램을 </a:t>
            </a:r>
            <a:r>
              <a:rPr lang="ko" sz="2600" dirty="0">
                <a:solidFill>
                  <a:srgbClr val="000000"/>
                </a:solidFill>
              </a:rPr>
              <a:t>실행해서 컴퓨터에게 </a:t>
            </a:r>
            <a:r>
              <a:rPr lang="ko" sz="2600" dirty="0">
                <a:solidFill>
                  <a:srgbClr val="4A86E8"/>
                </a:solidFill>
              </a:rPr>
              <a:t>일을 시킵니다.</a:t>
            </a:r>
            <a:endParaRPr sz="2600" dirty="0">
              <a:solidFill>
                <a:srgbClr val="4A86E8"/>
              </a:solidFill>
            </a:endParaRPr>
          </a:p>
        </p:txBody>
      </p:sp>
      <p:sp>
        <p:nvSpPr>
          <p:cNvPr id="4" name="Google Shape;187;p28">
            <a:extLst>
              <a:ext uri="{FF2B5EF4-FFF2-40B4-BE49-F238E27FC236}">
                <a16:creationId xmlns:a16="http://schemas.microsoft.com/office/drawing/2014/main" id="{63EC900B-AA04-4745-B7AF-83C9193A5E89}"/>
              </a:ext>
            </a:extLst>
          </p:cNvPr>
          <p:cNvSpPr/>
          <p:nvPr/>
        </p:nvSpPr>
        <p:spPr>
          <a:xfrm>
            <a:off x="6221125" y="1665575"/>
            <a:ext cx="2095800" cy="825300"/>
          </a:xfrm>
          <a:prstGeom prst="wedgeRoundRectCallout">
            <a:avLst>
              <a:gd name="adj1" fmla="val -41855"/>
              <a:gd name="adj2" fmla="val 80456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>
                <a:solidFill>
                  <a:srgbClr val="38761D"/>
                </a:solidFill>
              </a:rPr>
              <a:t>프로그래밍</a:t>
            </a:r>
            <a:endParaRPr sz="1800" dirty="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ctrTitle"/>
          </p:nvPr>
        </p:nvSpPr>
        <p:spPr>
          <a:xfrm>
            <a:off x="311700" y="592175"/>
            <a:ext cx="85206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000000"/>
                </a:solidFill>
              </a:rPr>
              <a:t>컴퓨터가 할 수 있는 일?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>
                <a:solidFill>
                  <a:srgbClr val="666666"/>
                </a:solidFill>
              </a:rPr>
              <a:t>computer는 계산</a:t>
            </a:r>
            <a:r>
              <a:rPr lang="en-US" altLang="ko" sz="3200" dirty="0">
                <a:solidFill>
                  <a:srgbClr val="666666"/>
                </a:solidFill>
              </a:rPr>
              <a:t>(</a:t>
            </a:r>
            <a:r>
              <a:rPr lang="ko-KR" altLang="en-US" sz="3200" dirty="0">
                <a:solidFill>
                  <a:srgbClr val="666666"/>
                </a:solidFill>
              </a:rPr>
              <a:t>연산</a:t>
            </a:r>
            <a:r>
              <a:rPr lang="en-US" altLang="ko-KR" sz="3200" dirty="0">
                <a:solidFill>
                  <a:srgbClr val="666666"/>
                </a:solidFill>
              </a:rPr>
              <a:t>)</a:t>
            </a:r>
            <a:r>
              <a:rPr lang="ko" sz="3200" dirty="0">
                <a:solidFill>
                  <a:srgbClr val="666666"/>
                </a:solidFill>
              </a:rPr>
              <a:t>을 잘해요</a:t>
            </a:r>
            <a:endParaRPr sz="3200" dirty="0">
              <a:solidFill>
                <a:srgbClr val="666666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50" y="1954775"/>
            <a:ext cx="2118475" cy="21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l="17866" r="16782"/>
          <a:stretch/>
        </p:blipFill>
        <p:spPr>
          <a:xfrm>
            <a:off x="2621625" y="2139225"/>
            <a:ext cx="1414150" cy="19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867625" y="4225650"/>
            <a:ext cx="73323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/>
              <a:t>컴퓨터는 사람과 다르게 손, 발, 눈, 코, 입, 귀가 없어요.</a:t>
            </a:r>
            <a:endParaRPr sz="22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solidFill>
                  <a:srgbClr val="4A86E8"/>
                </a:solidFill>
              </a:rPr>
              <a:t>키보드로 일을 받아서 </a:t>
            </a:r>
            <a:r>
              <a:rPr lang="ko-KR" altLang="en-US" sz="2100" b="1" dirty="0">
                <a:solidFill>
                  <a:srgbClr val="4A86E8"/>
                </a:solidFill>
              </a:rPr>
              <a:t>계산하고</a:t>
            </a:r>
            <a:r>
              <a:rPr lang="ko-KR" altLang="en-US" sz="2100" dirty="0">
                <a:solidFill>
                  <a:srgbClr val="4A86E8"/>
                </a:solidFill>
              </a:rPr>
              <a:t> 결과는</a:t>
            </a:r>
            <a:r>
              <a:rPr lang="ko" sz="2100" dirty="0">
                <a:solidFill>
                  <a:srgbClr val="4A86E8"/>
                </a:solidFill>
              </a:rPr>
              <a:t> </a:t>
            </a:r>
            <a:r>
              <a:rPr lang="ko-KR" altLang="en-US" sz="2100" dirty="0">
                <a:solidFill>
                  <a:srgbClr val="4A86E8"/>
                </a:solidFill>
              </a:rPr>
              <a:t>화면에</a:t>
            </a:r>
            <a:r>
              <a:rPr lang="ko" sz="2100" dirty="0">
                <a:solidFill>
                  <a:srgbClr val="4A86E8"/>
                </a:solidFill>
              </a:rPr>
              <a:t> </a:t>
            </a:r>
            <a:r>
              <a:rPr lang="ko" sz="2100" b="1" dirty="0">
                <a:solidFill>
                  <a:srgbClr val="4A86E8"/>
                </a:solidFill>
              </a:rPr>
              <a:t>보여줘요.</a:t>
            </a:r>
            <a:endParaRPr sz="2100" b="1" dirty="0">
              <a:solidFill>
                <a:srgbClr val="4A86E8"/>
              </a:solidFill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5350" y="2082076"/>
            <a:ext cx="1931066" cy="1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4225" y="2580488"/>
            <a:ext cx="1051499" cy="10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311700" y="592175"/>
            <a:ext cx="85206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파이썬으로 할 수 있는 일?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666666"/>
                </a:solidFill>
              </a:rPr>
              <a:t>컴퓨터로 할 수 있는 일은 </a:t>
            </a:r>
            <a:r>
              <a:rPr lang="ko" sz="3200" b="1">
                <a:solidFill>
                  <a:srgbClr val="666666"/>
                </a:solidFill>
              </a:rPr>
              <a:t>뭐든지 OK!</a:t>
            </a:r>
            <a:endParaRPr sz="3200" b="1">
              <a:solidFill>
                <a:srgbClr val="666666"/>
              </a:solidFill>
            </a:endParaRPr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1"/>
          </p:nvPr>
        </p:nvSpPr>
        <p:spPr>
          <a:xfrm>
            <a:off x="311700" y="2864375"/>
            <a:ext cx="8520600" cy="1504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4A86E8"/>
                </a:solidFill>
              </a:rPr>
              <a:t>업무 자동화</a:t>
            </a:r>
            <a:r>
              <a:rPr lang="ko" b="1" dirty="0">
                <a:solidFill>
                  <a:srgbClr val="4A86E8"/>
                </a:solidFill>
              </a:rPr>
              <a:t>, 복잡한 계산, 웹 서비스, </a:t>
            </a:r>
            <a:r>
              <a:rPr lang="ko" b="1" dirty="0">
                <a:solidFill>
                  <a:srgbClr val="FF9900"/>
                </a:solidFill>
              </a:rPr>
              <a:t>게임</a:t>
            </a:r>
            <a:r>
              <a:rPr lang="ko" b="1" dirty="0">
                <a:solidFill>
                  <a:srgbClr val="4A86E8"/>
                </a:solidFill>
              </a:rPr>
              <a:t>, </a:t>
            </a:r>
            <a:endParaRPr lang="en-US" altLang="ko" b="1" dirty="0">
              <a:solidFill>
                <a:srgbClr val="4A86E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A86E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4A86E8"/>
                </a:solidFill>
              </a:rPr>
              <a:t>데이터 분석, </a:t>
            </a:r>
            <a:r>
              <a:rPr lang="ko-KR" altLang="en-US" b="1" dirty="0">
                <a:solidFill>
                  <a:srgbClr val="4A86E8"/>
                </a:solidFill>
              </a:rPr>
              <a:t>인공지능</a:t>
            </a:r>
            <a:r>
              <a:rPr lang="ko" b="1" dirty="0">
                <a:solidFill>
                  <a:srgbClr val="4A86E8"/>
                </a:solidFill>
              </a:rPr>
              <a:t>, 해킹</a:t>
            </a:r>
            <a:endParaRPr b="1" dirty="0">
              <a:solidFill>
                <a:srgbClr val="4A86E8"/>
              </a:solidFill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5184611" y="1988133"/>
            <a:ext cx="2095800" cy="825300"/>
          </a:xfrm>
          <a:prstGeom prst="wedgeRoundRectCallout">
            <a:avLst>
              <a:gd name="adj1" fmla="val 44193"/>
              <a:gd name="adj2" fmla="val 84560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8761D"/>
                </a:solidFill>
              </a:rPr>
              <a:t>이번에 우리는</a:t>
            </a:r>
            <a:endParaRPr sz="1800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8761D"/>
                </a:solidFill>
              </a:rPr>
              <a:t>게임을 만들겁니다.</a:t>
            </a:r>
            <a:endParaRPr sz="180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158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311700" y="592175"/>
            <a:ext cx="85206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0000"/>
                </a:solidFill>
              </a:rPr>
              <a:t>왜 어렵게 느껴질까</a:t>
            </a:r>
            <a:r>
              <a:rPr lang="ko" dirty="0">
                <a:solidFill>
                  <a:srgbClr val="000000"/>
                </a:solidFill>
              </a:rPr>
              <a:t>?</a:t>
            </a:r>
            <a:endParaRPr sz="3200" b="1" dirty="0">
              <a:solidFill>
                <a:srgbClr val="666666"/>
              </a:solidFill>
            </a:endParaRPr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1"/>
          </p:nvPr>
        </p:nvSpPr>
        <p:spPr>
          <a:xfrm>
            <a:off x="311700" y="1949975"/>
            <a:ext cx="8520600" cy="1504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사람에게 자연스러운 </a:t>
            </a:r>
            <a:r>
              <a:rPr lang="ko-KR" altLang="en-US" b="1" dirty="0">
                <a:solidFill>
                  <a:srgbClr val="4A86E8"/>
                </a:solidFill>
              </a:rPr>
              <a:t>직관을 계산으로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바꿔야 함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D75C6-6971-40B9-AF12-FE9205C11AE3}"/>
              </a:ext>
            </a:extLst>
          </p:cNvPr>
          <p:cNvSpPr txBox="1"/>
          <p:nvPr/>
        </p:nvSpPr>
        <p:spPr>
          <a:xfrm>
            <a:off x="1008339" y="3103801"/>
            <a:ext cx="2110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이미지로부터 숫자 인식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D4597-927B-4B40-8B1E-1D60E78D4D72}"/>
              </a:ext>
            </a:extLst>
          </p:cNvPr>
          <p:cNvSpPr txBox="1"/>
          <p:nvPr/>
        </p:nvSpPr>
        <p:spPr>
          <a:xfrm>
            <a:off x="4709671" y="3095125"/>
            <a:ext cx="2631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화면에 그림 그리기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점묘화</a:t>
            </a:r>
            <a:endParaRPr lang="ko-KR" altLang="en-US" dirty="0"/>
          </a:p>
        </p:txBody>
      </p:sp>
      <p:pic>
        <p:nvPicPr>
          <p:cNvPr id="1028" name="Picture 4" descr="픽셀 게임을위한 루핑 스프라이트 애니메이션을 만드는 방법 by babeoded - CLIP STUDIO TIPS">
            <a:extLst>
              <a:ext uri="{FF2B5EF4-FFF2-40B4-BE49-F238E27FC236}">
                <a16:creationId xmlns:a16="http://schemas.microsoft.com/office/drawing/2014/main" id="{42F64EC5-3B8F-442B-A041-EAC800442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5" b="27400"/>
          <a:stretch/>
        </p:blipFill>
        <p:spPr bwMode="auto">
          <a:xfrm>
            <a:off x="5561554" y="3515945"/>
            <a:ext cx="3270746" cy="7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2개의 점묘화 아이디어 | 점묘법, 초등 미술, 그림">
            <a:extLst>
              <a:ext uri="{FF2B5EF4-FFF2-40B4-BE49-F238E27FC236}">
                <a16:creationId xmlns:a16="http://schemas.microsoft.com/office/drawing/2014/main" id="{1AA045B0-D919-4AD0-BC8F-C984ADC17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58" y="3551059"/>
            <a:ext cx="787148" cy="104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픽셀 (r171 판) - 나무위키">
            <a:extLst>
              <a:ext uri="{FF2B5EF4-FFF2-40B4-BE49-F238E27FC236}">
                <a16:creationId xmlns:a16="http://schemas.microsoft.com/office/drawing/2014/main" id="{D85AE2FD-B18F-4B29-BEF6-E019F2E1B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54" y="3545647"/>
            <a:ext cx="816146" cy="104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E0ADBA-FF0B-43C6-A439-5088CCC2F98C}"/>
              </a:ext>
            </a:extLst>
          </p:cNvPr>
          <p:cNvSpPr txBox="1"/>
          <p:nvPr/>
        </p:nvSpPr>
        <p:spPr>
          <a:xfrm>
            <a:off x="5958179" y="4301820"/>
            <a:ext cx="2631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움직이는 그림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749112-4B96-4916-8543-51CDBAC90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078642" y="3661561"/>
            <a:ext cx="1800476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무료] 파이썬으로 배우는 알고리즘 기초 - 인프런 | 강의">
            <a:extLst>
              <a:ext uri="{FF2B5EF4-FFF2-40B4-BE49-F238E27FC236}">
                <a16:creationId xmlns:a16="http://schemas.microsoft.com/office/drawing/2014/main" id="{C4A156A9-22D4-4DD4-BB20-B267025B0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59"/>
          <a:stretch/>
        </p:blipFill>
        <p:spPr bwMode="auto">
          <a:xfrm>
            <a:off x="166319" y="93449"/>
            <a:ext cx="3630966" cy="19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998244-74EA-4E19-876D-EEBD9107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0503"/>
            <a:ext cx="8520600" cy="1366073"/>
          </a:xfrm>
        </p:spPr>
        <p:txBody>
          <a:bodyPr/>
          <a:lstStyle/>
          <a:p>
            <a:r>
              <a:rPr lang="ko-KR" altLang="en-US" sz="5400" dirty="0"/>
              <a:t>알고리즘</a:t>
            </a:r>
          </a:p>
        </p:txBody>
      </p:sp>
      <p:sp>
        <p:nvSpPr>
          <p:cNvPr id="3" name="Google Shape;186;p28">
            <a:extLst>
              <a:ext uri="{FF2B5EF4-FFF2-40B4-BE49-F238E27FC236}">
                <a16:creationId xmlns:a16="http://schemas.microsoft.com/office/drawing/2014/main" id="{6D7CD039-0A55-4EE2-817A-E05BFB96C148}"/>
              </a:ext>
            </a:extLst>
          </p:cNvPr>
          <p:cNvSpPr txBox="1">
            <a:spLocks/>
          </p:cNvSpPr>
          <p:nvPr/>
        </p:nvSpPr>
        <p:spPr>
          <a:xfrm>
            <a:off x="311700" y="1949975"/>
            <a:ext cx="8520600" cy="2622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문제에 대한 </a:t>
            </a:r>
            <a:r>
              <a:rPr lang="ko-KR" altLang="en-US" sz="3600" b="1" dirty="0">
                <a:solidFill>
                  <a:srgbClr val="FF0000"/>
                </a:solidFill>
              </a:rPr>
              <a:t>해법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솔루션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ctr"/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하나의 문제에 </a:t>
            </a:r>
            <a:r>
              <a:rPr lang="ko-KR" altLang="en-US" sz="2800" b="1" dirty="0">
                <a:solidFill>
                  <a:srgbClr val="0070C0"/>
                </a:solidFill>
              </a:rPr>
              <a:t>다양한 솔루션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존재함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소수 구하기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번호판 인식하기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3600" b="1" dirty="0">
                <a:solidFill>
                  <a:srgbClr val="FF0000"/>
                </a:solidFill>
              </a:rPr>
              <a:t>더 좋은 </a:t>
            </a:r>
            <a:r>
              <a:rPr lang="ko-KR" altLang="en-US" sz="2800" b="1" dirty="0">
                <a:solidFill>
                  <a:schemeClr val="accent4">
                    <a:lumMod val="75000"/>
                  </a:schemeClr>
                </a:solidFill>
              </a:rPr>
              <a:t>알고리즘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02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ctrTitle"/>
          </p:nvPr>
        </p:nvSpPr>
        <p:spPr>
          <a:xfrm>
            <a:off x="311700" y="439775"/>
            <a:ext cx="8520600" cy="8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0000"/>
                </a:solidFill>
              </a:rPr>
              <a:t>게임하</a:t>
            </a:r>
            <a:r>
              <a:rPr lang="ko" dirty="0">
                <a:solidFill>
                  <a:srgbClr val="000000"/>
                </a:solidFill>
              </a:rPr>
              <a:t>며 배우는 </a:t>
            </a:r>
            <a:r>
              <a:rPr lang="ko" dirty="0">
                <a:solidFill>
                  <a:srgbClr val="E69138"/>
                </a:solidFill>
              </a:rPr>
              <a:t>계획</a:t>
            </a:r>
            <a:endParaRPr sz="3900" dirty="0">
              <a:solidFill>
                <a:srgbClr val="E69138"/>
              </a:solidFill>
            </a:endParaRP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464100" y="1331475"/>
            <a:ext cx="4251000" cy="28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ko" sz="2200" b="1" dirty="0">
                <a:solidFill>
                  <a:srgbClr val="000000"/>
                </a:solidFill>
              </a:rPr>
              <a:t>오리엔테이션</a:t>
            </a:r>
            <a:r>
              <a:rPr lang="ko" sz="1800" b="1" dirty="0">
                <a:solidFill>
                  <a:srgbClr val="666666"/>
                </a:solidFill>
              </a:rPr>
              <a:t> (오늘)</a:t>
            </a:r>
            <a:endParaRPr sz="1800" b="1" dirty="0">
              <a:solidFill>
                <a:srgbClr val="666666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ko-KR" altLang="en-US" sz="2200" b="1" dirty="0">
                <a:solidFill>
                  <a:srgbClr val="000000"/>
                </a:solidFill>
              </a:rPr>
              <a:t>준비 운동</a:t>
            </a:r>
            <a:br>
              <a:rPr lang="ko" sz="2200" b="1" dirty="0">
                <a:solidFill>
                  <a:srgbClr val="000000"/>
                </a:solidFill>
              </a:rPr>
            </a:br>
            <a:r>
              <a:rPr lang="ko" sz="1800" b="1" dirty="0">
                <a:solidFill>
                  <a:srgbClr val="4A86E8"/>
                </a:solidFill>
              </a:rPr>
              <a:t>python 설치</a:t>
            </a:r>
            <a:br>
              <a:rPr lang="ko" sz="1800" b="1" dirty="0">
                <a:solidFill>
                  <a:srgbClr val="000000"/>
                </a:solidFill>
              </a:rPr>
            </a:br>
            <a:r>
              <a:rPr lang="ko" sz="1800" b="1" dirty="0">
                <a:solidFill>
                  <a:srgbClr val="666666"/>
                </a:solidFill>
              </a:rPr>
              <a:t>들여쓰기,</a:t>
            </a:r>
            <a:r>
              <a:rPr lang="ko" sz="1800" b="1" dirty="0">
                <a:solidFill>
                  <a:srgbClr val="000000"/>
                </a:solidFill>
              </a:rPr>
              <a:t> </a:t>
            </a:r>
            <a:r>
              <a:rPr lang="ko" sz="1800" b="1" dirty="0">
                <a:solidFill>
                  <a:srgbClr val="666666"/>
                </a:solidFill>
              </a:rPr>
              <a:t>if, print, 변수, for</a:t>
            </a:r>
            <a:endParaRPr sz="1800" b="1" dirty="0">
              <a:solidFill>
                <a:srgbClr val="666666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ko" sz="2200" b="1" dirty="0">
                <a:solidFill>
                  <a:srgbClr val="4A86E8"/>
                </a:solidFill>
              </a:rPr>
              <a:t>pygame</a:t>
            </a:r>
            <a:r>
              <a:rPr lang="ko" sz="2200" b="1" dirty="0">
                <a:solidFill>
                  <a:srgbClr val="000000"/>
                </a:solidFill>
              </a:rPr>
              <a:t> 사용하기</a:t>
            </a:r>
            <a:br>
              <a:rPr lang="ko" sz="2200" b="1" dirty="0">
                <a:solidFill>
                  <a:srgbClr val="000000"/>
                </a:solidFill>
              </a:rPr>
            </a:br>
            <a:r>
              <a:rPr lang="ko" sz="1800" b="1" dirty="0">
                <a:solidFill>
                  <a:srgbClr val="666666"/>
                </a:solidFill>
              </a:rPr>
              <a:t>import, 그래픽과 좌표</a:t>
            </a:r>
            <a:br>
              <a:rPr lang="ko" sz="1800" b="1" dirty="0">
                <a:solidFill>
                  <a:srgbClr val="666666"/>
                </a:solidFill>
              </a:rPr>
            </a:br>
            <a:r>
              <a:rPr lang="ko" sz="1800" b="1" dirty="0">
                <a:solidFill>
                  <a:srgbClr val="666666"/>
                </a:solidFill>
              </a:rPr>
              <a:t>게임창, </a:t>
            </a:r>
            <a:r>
              <a:rPr lang="ko" sz="1800" b="1" dirty="0">
                <a:solidFill>
                  <a:srgbClr val="4A86E8"/>
                </a:solidFill>
              </a:rPr>
              <a:t>이미지</a:t>
            </a:r>
            <a:r>
              <a:rPr lang="ko" sz="1800" b="1" dirty="0">
                <a:solidFill>
                  <a:srgbClr val="666666"/>
                </a:solidFill>
              </a:rPr>
              <a:t> 그리기</a:t>
            </a:r>
            <a:endParaRPr sz="1800" b="1" dirty="0">
              <a:solidFill>
                <a:srgbClr val="666666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ko" sz="2200" b="1" dirty="0">
                <a:solidFill>
                  <a:schemeClr val="dk1"/>
                </a:solidFill>
              </a:rPr>
              <a:t>battleship 만들기</a:t>
            </a:r>
            <a:br>
              <a:rPr lang="ko" sz="2200" b="1" dirty="0">
                <a:solidFill>
                  <a:schemeClr val="dk1"/>
                </a:solidFill>
              </a:rPr>
            </a:br>
            <a:r>
              <a:rPr lang="ko" sz="1800" b="1" dirty="0">
                <a:solidFill>
                  <a:srgbClr val="666666"/>
                </a:solidFill>
              </a:rPr>
              <a:t>배경 넣고 움직이기</a:t>
            </a:r>
            <a:br>
              <a:rPr lang="ko" sz="1800" b="1" dirty="0">
                <a:solidFill>
                  <a:srgbClr val="666666"/>
                </a:solidFill>
              </a:rPr>
            </a:br>
            <a:r>
              <a:rPr lang="ko" sz="1800" b="1" dirty="0">
                <a:solidFill>
                  <a:srgbClr val="666666"/>
                </a:solidFill>
              </a:rPr>
              <a:t>비행기 만들기, 키보드로 </a:t>
            </a:r>
            <a:r>
              <a:rPr lang="ko" sz="1800" b="1" dirty="0">
                <a:solidFill>
                  <a:srgbClr val="4A86E8"/>
                </a:solidFill>
              </a:rPr>
              <a:t>움직이기</a:t>
            </a:r>
            <a:endParaRPr sz="1800" b="1" dirty="0">
              <a:solidFill>
                <a:srgbClr val="4A86E8"/>
              </a:solidFill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715100" y="1331475"/>
            <a:ext cx="4251000" cy="28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 startAt="5"/>
            </a:pPr>
            <a:r>
              <a:rPr lang="ko" sz="2200" b="1">
                <a:solidFill>
                  <a:srgbClr val="000000"/>
                </a:solidFill>
              </a:rPr>
              <a:t>enemy 만들기</a:t>
            </a:r>
            <a:br>
              <a:rPr lang="ko" sz="2200" b="1">
                <a:solidFill>
                  <a:srgbClr val="000000"/>
                </a:solidFill>
              </a:rPr>
            </a:br>
            <a:r>
              <a:rPr lang="ko" sz="1800" b="1">
                <a:solidFill>
                  <a:srgbClr val="4A86E8"/>
                </a:solidFill>
              </a:rPr>
              <a:t>function</a:t>
            </a:r>
            <a:r>
              <a:rPr lang="ko" sz="1800" b="1"/>
              <a:t>, random</a:t>
            </a:r>
            <a:endParaRPr sz="1400" b="1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 startAt="5"/>
            </a:pPr>
            <a:r>
              <a:rPr lang="ko" sz="2200" b="1">
                <a:solidFill>
                  <a:srgbClr val="000000"/>
                </a:solidFill>
              </a:rPr>
              <a:t>총알 쏘기</a:t>
            </a:r>
            <a:endParaRPr sz="1800" b="1">
              <a:solidFill>
                <a:srgbClr val="666666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 startAt="5"/>
            </a:pPr>
            <a:r>
              <a:rPr lang="ko" sz="2200" b="1">
                <a:solidFill>
                  <a:srgbClr val="4A86E8"/>
                </a:solidFill>
              </a:rPr>
              <a:t>충돌</a:t>
            </a:r>
            <a:r>
              <a:rPr lang="ko" sz="2200" b="1">
                <a:solidFill>
                  <a:srgbClr val="000000"/>
                </a:solidFill>
              </a:rPr>
              <a:t>, 격추</a:t>
            </a:r>
            <a:br>
              <a:rPr lang="ko" sz="2200" b="1">
                <a:solidFill>
                  <a:srgbClr val="000000"/>
                </a:solidFill>
              </a:rPr>
            </a:br>
            <a:r>
              <a:rPr lang="ko" sz="1900" b="1">
                <a:solidFill>
                  <a:srgbClr val="666666"/>
                </a:solidFill>
              </a:rPr>
              <a:t>animation</a:t>
            </a:r>
            <a:endParaRPr sz="1500" b="1">
              <a:solidFill>
                <a:srgbClr val="666666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 startAt="5"/>
            </a:pPr>
            <a:r>
              <a:rPr lang="ko" sz="2200" b="1">
                <a:solidFill>
                  <a:schemeClr val="dk1"/>
                </a:solidFill>
              </a:rPr>
              <a:t>배경음악, 효과음</a:t>
            </a:r>
            <a:br>
              <a:rPr lang="ko" sz="2200" b="1">
                <a:solidFill>
                  <a:schemeClr val="dk1"/>
                </a:solidFill>
              </a:rPr>
            </a:br>
            <a:r>
              <a:rPr lang="ko" sz="1800" b="1">
                <a:solidFill>
                  <a:srgbClr val="666666"/>
                </a:solidFill>
              </a:rPr>
              <a:t>mixer</a:t>
            </a:r>
            <a:endParaRPr sz="14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ctrTitle"/>
          </p:nvPr>
        </p:nvSpPr>
        <p:spPr>
          <a:xfrm>
            <a:off x="311700" y="169333"/>
            <a:ext cx="8520600" cy="69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dirty="0">
                <a:solidFill>
                  <a:srgbClr val="000000"/>
                </a:solidFill>
              </a:rPr>
              <a:t>미리 보기</a:t>
            </a:r>
            <a:endParaRPr sz="3600" dirty="0">
              <a:solidFill>
                <a:srgbClr val="666666"/>
              </a:solidFill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01" y="961401"/>
            <a:ext cx="5649424" cy="3813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62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9E619-503D-4717-8048-B00B3472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18966"/>
            <a:ext cx="8520600" cy="1295734"/>
          </a:xfrm>
        </p:spPr>
        <p:txBody>
          <a:bodyPr/>
          <a:lstStyle/>
          <a:p>
            <a:r>
              <a:rPr lang="ko-KR" altLang="en-US" b="1" dirty="0"/>
              <a:t>우리는 </a:t>
            </a:r>
            <a:r>
              <a:rPr lang="en-US" altLang="ko-KR" b="1" dirty="0"/>
              <a:t>...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77244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ctrTitle"/>
          </p:nvPr>
        </p:nvSpPr>
        <p:spPr>
          <a:xfrm>
            <a:off x="311700" y="169333"/>
            <a:ext cx="8520600" cy="69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rgbClr val="000000"/>
                </a:solidFill>
              </a:rPr>
              <a:t>어디까지 갈 수 있을까</a:t>
            </a:r>
            <a:r>
              <a:rPr lang="en-US" altLang="ko-KR" sz="4400" dirty="0">
                <a:solidFill>
                  <a:srgbClr val="000000"/>
                </a:solidFill>
              </a:rPr>
              <a:t>?</a:t>
            </a:r>
            <a:endParaRPr sz="3200" dirty="0">
              <a:solidFill>
                <a:srgbClr val="66666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71E4E-3647-4ABD-A1DB-D15AA23A147E}"/>
              </a:ext>
            </a:extLst>
          </p:cNvPr>
          <p:cNvSpPr txBox="1"/>
          <p:nvPr/>
        </p:nvSpPr>
        <p:spPr>
          <a:xfrm>
            <a:off x="1010816" y="1976601"/>
            <a:ext cx="3462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Unity of Command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E0A1E-6C23-4F65-B4EA-38E126BE5353}"/>
              </a:ext>
            </a:extLst>
          </p:cNvPr>
          <p:cNvSpPr txBox="1"/>
          <p:nvPr/>
        </p:nvSpPr>
        <p:spPr>
          <a:xfrm>
            <a:off x="4736286" y="19766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2021 </a:t>
            </a:r>
            <a:r>
              <a:rPr lang="en-US" altLang="ko-KR" dirty="0" err="1">
                <a:hlinkClick r:id="rId4"/>
              </a:rPr>
              <a:t>Pygame</a:t>
            </a:r>
            <a:r>
              <a:rPr lang="en-US" altLang="ko-KR" dirty="0">
                <a:hlinkClick r:id="rId4"/>
              </a:rPr>
              <a:t> Projects - YouTube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30663E-D4BC-4B9F-8E29-9F554C678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286" y="2401695"/>
            <a:ext cx="3381348" cy="18992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BBBADE-639F-4F49-B863-3136A8968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169" y="2401695"/>
            <a:ext cx="3381348" cy="189077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930F0-CEDA-4D88-A5BC-C1CA1BE1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60685"/>
            <a:ext cx="8520600" cy="1494692"/>
          </a:xfrm>
        </p:spPr>
        <p:txBody>
          <a:bodyPr/>
          <a:lstStyle/>
          <a:p>
            <a:r>
              <a:rPr lang="ko-KR" altLang="en-US" dirty="0"/>
              <a:t>어디로 갈까</a:t>
            </a:r>
            <a:r>
              <a:rPr lang="en-US" altLang="ko-KR" dirty="0"/>
              <a:t>?</a:t>
            </a:r>
            <a:br>
              <a:rPr lang="en-US" altLang="ko-KR" sz="2800" b="1" dirty="0"/>
            </a:br>
            <a:r>
              <a:rPr lang="ko-KR" altLang="en-US" sz="2800" b="1" dirty="0"/>
              <a:t>배고픔에서 해방되려 </a:t>
            </a:r>
            <a:r>
              <a:rPr lang="en-US" altLang="ko-KR" sz="4800" b="1" dirty="0">
                <a:solidFill>
                  <a:srgbClr val="00B050"/>
                </a:solidFill>
              </a:rPr>
              <a:t>GO</a:t>
            </a:r>
            <a:endParaRPr lang="ko-KR" alt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628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집에 가기 바쁜 경기도민 김지원(Kim Ji-won).. 그리고 계속 까이는 보고서💧 나의 해방일지(myliberationnotes)  1회 | JTBC 220409 방송 - YouTube">
            <a:extLst>
              <a:ext uri="{FF2B5EF4-FFF2-40B4-BE49-F238E27FC236}">
                <a16:creationId xmlns:a16="http://schemas.microsoft.com/office/drawing/2014/main" id="{E14B9B11-553E-49EB-9FE7-6E95E17B3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1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274F194-9EF6-4BDD-BDEE-6FAF4994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내가 너를 부를 때</a:t>
            </a:r>
          </a:p>
        </p:txBody>
      </p: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FEF9067B-E513-42F4-AEDC-0864353B6F06}"/>
              </a:ext>
            </a:extLst>
          </p:cNvPr>
          <p:cNvSpPr txBox="1">
            <a:spLocks/>
          </p:cNvSpPr>
          <p:nvPr/>
        </p:nvSpPr>
        <p:spPr>
          <a:xfrm>
            <a:off x="311700" y="1700181"/>
            <a:ext cx="8520600" cy="230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60600" indent="-457200" algn="l">
              <a:lnSpc>
                <a:spcPct val="115000"/>
              </a:lnSpc>
              <a:buClr>
                <a:srgbClr val="6D9EEB"/>
              </a:buClr>
              <a:buSzPts val="4000"/>
              <a:buFont typeface="Wingdings" panose="05000000000000000000" pitchFamily="2" charset="2"/>
              <a:buChar char="ü"/>
            </a:pPr>
            <a:r>
              <a:rPr lang="ko-KR" altLang="en-US" sz="3200" b="1" dirty="0">
                <a:solidFill>
                  <a:srgbClr val="0070C0"/>
                </a:solidFill>
              </a:rPr>
              <a:t>서로 평등한</a:t>
            </a:r>
            <a:endParaRPr lang="en-US" altLang="ko-KR" sz="3200" b="1" dirty="0">
              <a:solidFill>
                <a:srgbClr val="0070C0"/>
              </a:solidFill>
            </a:endParaRPr>
          </a:p>
          <a:p>
            <a:pPr marL="2260600" indent="-457200" algn="l">
              <a:lnSpc>
                <a:spcPct val="115000"/>
              </a:lnSpc>
              <a:buClr>
                <a:srgbClr val="6D9EEB"/>
              </a:buClr>
              <a:buSzPts val="4000"/>
              <a:buFont typeface="Wingdings" panose="05000000000000000000" pitchFamily="2" charset="2"/>
              <a:buChar char="ü"/>
            </a:pPr>
            <a:r>
              <a:rPr lang="ko-KR" altLang="en-US" sz="3200" b="1" dirty="0">
                <a:solidFill>
                  <a:srgbClr val="0070C0"/>
                </a:solidFill>
              </a:rPr>
              <a:t>존중하는</a:t>
            </a:r>
            <a:endParaRPr lang="en-US" altLang="ko-KR" sz="3200" b="1" dirty="0">
              <a:solidFill>
                <a:srgbClr val="0070C0"/>
              </a:solidFill>
            </a:endParaRPr>
          </a:p>
          <a:p>
            <a:pPr marL="2260600" indent="-457200" algn="l">
              <a:lnSpc>
                <a:spcPct val="115000"/>
              </a:lnSpc>
              <a:buClr>
                <a:srgbClr val="6D9EEB"/>
              </a:buClr>
              <a:buSzPts val="4000"/>
              <a:buFont typeface="Wingdings" panose="05000000000000000000" pitchFamily="2" charset="2"/>
              <a:buChar char="ü"/>
            </a:pPr>
            <a:r>
              <a:rPr lang="ko-KR" altLang="en-US" sz="3200" b="1" dirty="0">
                <a:solidFill>
                  <a:srgbClr val="0070C0"/>
                </a:solidFill>
              </a:rPr>
              <a:t>적당히 민망하지 않은</a:t>
            </a:r>
            <a:endParaRPr lang="en-US" altLang="ko-KR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54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CB5DE-7932-49A5-B222-693FC2B7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이건 어때요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Google Shape;63;p14">
            <a:extLst>
              <a:ext uri="{FF2B5EF4-FFF2-40B4-BE49-F238E27FC236}">
                <a16:creationId xmlns:a16="http://schemas.microsoft.com/office/drawing/2014/main" id="{7294950B-DE0C-4C07-985A-1183BE94D776}"/>
              </a:ext>
            </a:extLst>
          </p:cNvPr>
          <p:cNvSpPr txBox="1">
            <a:spLocks/>
          </p:cNvSpPr>
          <p:nvPr/>
        </p:nvSpPr>
        <p:spPr>
          <a:xfrm>
            <a:off x="1019908" y="1213339"/>
            <a:ext cx="7812392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한가지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쯤은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누구나 프로이다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대리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누군가의 대리였던 적이 있다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님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너는 항상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존중받아야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한다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언젠가 어느 무리를 대표했었다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사장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돈 쓸 때는 사장으로 불리더라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손님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왕처럼 대접받고 싶다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소장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내가 머물렀던 장소의 우두머리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 ?</a:t>
            </a:r>
          </a:p>
        </p:txBody>
      </p:sp>
    </p:spTree>
    <p:extLst>
      <p:ext uri="{BB962C8B-B14F-4D97-AF65-F5344CB8AC3E}">
        <p14:creationId xmlns:p14="http://schemas.microsoft.com/office/powerpoint/2010/main" val="133243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EB383-5C4E-47AC-9BBD-28DCD86C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함께 하려면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Google Shape;63;p14">
            <a:extLst>
              <a:ext uri="{FF2B5EF4-FFF2-40B4-BE49-F238E27FC236}">
                <a16:creationId xmlns:a16="http://schemas.microsoft.com/office/drawing/2014/main" id="{3D7A13CC-C43F-4856-9147-5984183AF574}"/>
              </a:ext>
            </a:extLst>
          </p:cNvPr>
          <p:cNvSpPr txBox="1">
            <a:spLocks/>
          </p:cNvSpPr>
          <p:nvPr/>
        </p:nvSpPr>
        <p:spPr>
          <a:xfrm>
            <a:off x="311700" y="1366073"/>
            <a:ext cx="8520600" cy="63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03400" algn="l">
              <a:lnSpc>
                <a:spcPct val="115000"/>
              </a:lnSpc>
              <a:buClr>
                <a:srgbClr val="6D9EEB"/>
              </a:buClr>
              <a:buSzPts val="4000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회원을 존중하는 몇가지 규칙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62732119-BE4A-4C32-A85C-9BE19502A93C}"/>
              </a:ext>
            </a:extLst>
          </p:cNvPr>
          <p:cNvSpPr txBox="1">
            <a:spLocks/>
          </p:cNvSpPr>
          <p:nvPr/>
        </p:nvSpPr>
        <p:spPr>
          <a:xfrm>
            <a:off x="1019908" y="2198077"/>
            <a:ext cx="7812392" cy="230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좋아서 참여하는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적극적으로 참여하는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서로 존중하는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73150" indent="-352425" algn="l">
              <a:lnSpc>
                <a:spcPct val="115000"/>
              </a:lnSpc>
              <a:buClr>
                <a:srgbClr val="6D9EEB"/>
              </a:buClr>
              <a:buSzPts val="4000"/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 ?</a:t>
            </a:r>
          </a:p>
        </p:txBody>
      </p:sp>
    </p:spTree>
    <p:extLst>
      <p:ext uri="{BB962C8B-B14F-4D97-AF65-F5344CB8AC3E}">
        <p14:creationId xmlns:p14="http://schemas.microsoft.com/office/powerpoint/2010/main" val="397930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EB996-3F3B-490F-BE65-48B349C1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18964"/>
            <a:ext cx="8520600" cy="2051873"/>
          </a:xfrm>
        </p:spPr>
        <p:txBody>
          <a:bodyPr/>
          <a:lstStyle/>
          <a:p>
            <a:r>
              <a:rPr lang="ko-KR" altLang="en-US" b="1" dirty="0">
                <a:solidFill>
                  <a:srgbClr val="C00000"/>
                </a:solidFill>
              </a:rPr>
              <a:t>나는 </a:t>
            </a:r>
            <a:r>
              <a:rPr lang="en-US" altLang="ko-KR" b="1" dirty="0">
                <a:solidFill>
                  <a:srgbClr val="C00000"/>
                </a:solidFill>
              </a:rPr>
              <a:t>...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b="1" dirty="0">
                <a:solidFill>
                  <a:srgbClr val="00B050"/>
                </a:solidFill>
              </a:rPr>
              <a:t>누구</a:t>
            </a:r>
            <a:r>
              <a:rPr lang="ko-KR" altLang="en-US" dirty="0"/>
              <a:t>인가</a:t>
            </a:r>
            <a:r>
              <a:rPr lang="en-US" altLang="ko-KR" dirty="0"/>
              <a:t>? </a:t>
            </a:r>
            <a:r>
              <a:rPr lang="ko-KR" altLang="en-US" dirty="0"/>
              <a:t>여기에는</a:t>
            </a:r>
            <a:r>
              <a:rPr lang="ko-KR" altLang="en-US" b="1" dirty="0">
                <a:solidFill>
                  <a:srgbClr val="00B050"/>
                </a:solidFill>
              </a:rPr>
              <a:t> 왜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2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1917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rgbClr val="E69138"/>
                </a:solidFill>
              </a:rPr>
              <a:t>재프만</a:t>
            </a:r>
            <a:endParaRPr sz="4100" dirty="0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6D9EEB"/>
                </a:solidFill>
              </a:rPr>
              <a:t>오리엔테이션</a:t>
            </a:r>
            <a:endParaRPr sz="2800" b="1" dirty="0">
              <a:solidFill>
                <a:srgbClr val="6D9EEB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 dirty="0">
                <a:solidFill>
                  <a:srgbClr val="666666"/>
                </a:solidFill>
              </a:rPr>
              <a:t>#start</a:t>
            </a:r>
            <a:endParaRPr sz="3400" b="1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 b="1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666666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dirty="0">
                <a:solidFill>
                  <a:srgbClr val="666666"/>
                </a:solidFill>
              </a:rPr>
              <a:t>천해철 guruchun@gmail.com</a:t>
            </a:r>
            <a:endParaRPr sz="2500" dirty="0">
              <a:solidFill>
                <a:srgbClr val="666666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t="23552" b="25311"/>
          <a:stretch/>
        </p:blipFill>
        <p:spPr>
          <a:xfrm>
            <a:off x="304800" y="3846300"/>
            <a:ext cx="3314000" cy="11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6"/>
            <a:ext cx="2978850" cy="8968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2;p17">
            <a:extLst>
              <a:ext uri="{FF2B5EF4-FFF2-40B4-BE49-F238E27FC236}">
                <a16:creationId xmlns:a16="http://schemas.microsoft.com/office/drawing/2014/main" id="{6847A982-BBEF-4B31-B904-C0EC74F2BEA0}"/>
              </a:ext>
            </a:extLst>
          </p:cNvPr>
          <p:cNvSpPr/>
          <p:nvPr/>
        </p:nvSpPr>
        <p:spPr>
          <a:xfrm>
            <a:off x="5834742" y="222856"/>
            <a:ext cx="2792964" cy="996343"/>
          </a:xfrm>
          <a:prstGeom prst="wedgeRoundRectCallout">
            <a:avLst>
              <a:gd name="adj1" fmla="val -52718"/>
              <a:gd name="adj2" fmla="val 98076"/>
              <a:gd name="adj3" fmla="val 0"/>
            </a:avLst>
          </a:prstGeom>
          <a:solidFill>
            <a:srgbClr val="FFF2CC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8761D"/>
                </a:solidFill>
              </a:rPr>
              <a:t>재</a:t>
            </a:r>
            <a:r>
              <a:rPr lang="ko-KR" altLang="en-US" sz="1800" dirty="0">
                <a:solidFill>
                  <a:srgbClr val="38761D"/>
                </a:solidFill>
              </a:rPr>
              <a:t>미있게</a:t>
            </a:r>
            <a:endParaRPr lang="en-US" altLang="ko-KR" sz="1800" dirty="0">
              <a:solidFill>
                <a:srgbClr val="38761D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8761D"/>
                </a:solidFill>
              </a:rPr>
              <a:t>프</a:t>
            </a:r>
            <a:r>
              <a:rPr lang="ko-KR" altLang="en-US" sz="1800" dirty="0">
                <a:solidFill>
                  <a:srgbClr val="38761D"/>
                </a:solidFill>
              </a:rPr>
              <a:t>로그래밍 배우면서</a:t>
            </a:r>
            <a:endParaRPr lang="en-US" altLang="ko-KR" sz="1800" dirty="0">
              <a:solidFill>
                <a:srgbClr val="38761D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rgbClr val="38761D"/>
                </a:solidFill>
              </a:rPr>
              <a:t>(</a:t>
            </a:r>
            <a:r>
              <a:rPr lang="ko-KR" altLang="en-US" sz="1800" u="sng" dirty="0">
                <a:solidFill>
                  <a:srgbClr val="38761D"/>
                </a:solidFill>
              </a:rPr>
              <a:t>함께</a:t>
            </a:r>
            <a:r>
              <a:rPr lang="en-US" altLang="ko-KR" sz="1800" u="sng" dirty="0">
                <a:solidFill>
                  <a:srgbClr val="38761D"/>
                </a:solidFill>
              </a:rPr>
              <a:t>) </a:t>
            </a:r>
            <a:r>
              <a:rPr lang="ko-KR" altLang="en-US" sz="1800" b="1" u="sng" dirty="0">
                <a:solidFill>
                  <a:srgbClr val="38761D"/>
                </a:solidFill>
              </a:rPr>
              <a:t>만</a:t>
            </a:r>
            <a:r>
              <a:rPr lang="ko-KR" altLang="en-US" sz="1800" u="sng" dirty="0">
                <a:solidFill>
                  <a:srgbClr val="38761D"/>
                </a:solidFill>
              </a:rPr>
              <a:t>들기</a:t>
            </a:r>
            <a:endParaRPr sz="1800" u="sng" dirty="0">
              <a:solidFill>
                <a:srgbClr val="38761D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091C849-CA4E-41D8-8975-559DC0B0F981}"/>
              </a:ext>
            </a:extLst>
          </p:cNvPr>
          <p:cNvCxnSpPr/>
          <p:nvPr/>
        </p:nvCxnSpPr>
        <p:spPr>
          <a:xfrm>
            <a:off x="6960637" y="1107233"/>
            <a:ext cx="603379" cy="51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C95165-7E2F-4B0F-A7A9-120C353088A4}"/>
              </a:ext>
            </a:extLst>
          </p:cNvPr>
          <p:cNvSpPr txBox="1"/>
          <p:nvPr/>
        </p:nvSpPr>
        <p:spPr>
          <a:xfrm>
            <a:off x="6960637" y="1581857"/>
            <a:ext cx="13117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</a:rPr>
              <a:t>WeMake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3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4000"/>
              <a:buAutoNum type="arabicPeriod"/>
            </a:pPr>
            <a:r>
              <a:rPr lang="ko" sz="3200" b="1" dirty="0">
                <a:solidFill>
                  <a:srgbClr val="6D9EEB"/>
                </a:solidFill>
              </a:rPr>
              <a:t>프로그래밍?</a:t>
            </a:r>
            <a:br>
              <a:rPr lang="ko" sz="3200" b="1" dirty="0">
                <a:solidFill>
                  <a:srgbClr val="6D9EEB"/>
                </a:solidFill>
              </a:rPr>
            </a:br>
            <a:r>
              <a:rPr lang="en-US" altLang="ko" sz="3200" dirty="0">
                <a:solidFill>
                  <a:srgbClr val="666666"/>
                </a:solidFill>
              </a:rPr>
              <a:t>p</a:t>
            </a:r>
            <a:r>
              <a:rPr lang="ko" sz="3200" dirty="0">
                <a:solidFill>
                  <a:srgbClr val="666666"/>
                </a:solidFill>
              </a:rPr>
              <a:t>rogramming</a:t>
            </a:r>
            <a:endParaRPr sz="3200" dirty="0">
              <a:solidFill>
                <a:srgbClr val="666666"/>
              </a:solidFill>
            </a:endParaRPr>
          </a:p>
          <a:p>
            <a:pPr marL="22860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4000"/>
              <a:buAutoNum type="arabicPeriod"/>
            </a:pPr>
            <a:r>
              <a:rPr lang="ko" sz="3200" b="1" dirty="0">
                <a:solidFill>
                  <a:srgbClr val="6D9EEB"/>
                </a:solidFill>
              </a:rPr>
              <a:t>파이썬?</a:t>
            </a:r>
            <a:br>
              <a:rPr lang="ko" sz="3200" b="1" dirty="0">
                <a:solidFill>
                  <a:srgbClr val="6D9EEB"/>
                </a:solidFill>
              </a:rPr>
            </a:br>
            <a:r>
              <a:rPr lang="ko" sz="3200" dirty="0">
                <a:solidFill>
                  <a:srgbClr val="666666"/>
                </a:solidFill>
              </a:rPr>
              <a:t>python</a:t>
            </a:r>
            <a:endParaRPr sz="3200" dirty="0">
              <a:solidFill>
                <a:srgbClr val="666666"/>
              </a:solidFill>
            </a:endParaRPr>
          </a:p>
          <a:p>
            <a:pPr marL="228600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4000"/>
              <a:buAutoNum type="arabicPeriod"/>
            </a:pPr>
            <a:r>
              <a:rPr lang="ko" sz="3200" b="1" dirty="0">
                <a:solidFill>
                  <a:srgbClr val="6D9EEB"/>
                </a:solidFill>
              </a:rPr>
              <a:t>놀면서?</a:t>
            </a:r>
            <a:br>
              <a:rPr lang="en-US" altLang="ko" sz="3200" b="1" dirty="0">
                <a:solidFill>
                  <a:srgbClr val="6D9EEB"/>
                </a:solidFill>
              </a:rPr>
            </a:br>
            <a:r>
              <a:rPr lang="en-US" altLang="ko" sz="3200" dirty="0">
                <a:solidFill>
                  <a:srgbClr val="666666"/>
                </a:solidFill>
              </a:rPr>
              <a:t>game</a:t>
            </a:r>
            <a:endParaRPr sz="3200" b="1" dirty="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613</Words>
  <Application>Microsoft Office PowerPoint</Application>
  <PresentationFormat>화면 슬라이드 쇼(16:9)</PresentationFormat>
  <Paragraphs>131</Paragraphs>
  <Slides>32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Verdana</vt:lpstr>
      <vt:lpstr>Wingdings</vt:lpstr>
      <vt:lpstr>Simple Light</vt:lpstr>
      <vt:lpstr>PowerPoint 프레젠테이션</vt:lpstr>
      <vt:lpstr>나는 ...</vt:lpstr>
      <vt:lpstr>우리는 ...</vt:lpstr>
      <vt:lpstr>내가 너를 부를 때</vt:lpstr>
      <vt:lpstr>이건 어때요?</vt:lpstr>
      <vt:lpstr>함께 하려면?</vt:lpstr>
      <vt:lpstr>나는 ...  누구인가? 여기에는 왜?</vt:lpstr>
      <vt:lpstr>재프만 오리엔테이션</vt:lpstr>
      <vt:lpstr>프로그래밍? programming 파이썬? python 놀면서? game</vt:lpstr>
      <vt:lpstr>프로그래밍을 배운다?</vt:lpstr>
      <vt:lpstr>프로그래밍? Programming</vt:lpstr>
      <vt:lpstr>프로그램 Program ?</vt:lpstr>
      <vt:lpstr>컴퓨터는 시킨 일만 해요?</vt:lpstr>
      <vt:lpstr>컴퓨터에게 주는 작업지도서</vt:lpstr>
      <vt:lpstr>프로그래밍을 배운다</vt:lpstr>
      <vt:lpstr>컴퓨터가 사용하는 언어 기계어 Machine Code</vt:lpstr>
      <vt:lpstr>누가 통역 좀 해줘요~</vt:lpstr>
      <vt:lpstr>번역기 ? interpreter, compiler</vt:lpstr>
      <vt:lpstr>프로그래밍 언어 programming language</vt:lpstr>
      <vt:lpstr>무엇을 먼저 배울까?</vt:lpstr>
      <vt:lpstr>왜 파이썬 python ?</vt:lpstr>
      <vt:lpstr>대세? Popular?</vt:lpstr>
      <vt:lpstr>파이썬 python 으로 프로그래밍한다</vt:lpstr>
      <vt:lpstr>컴퓨터가 할 수 있는 일? computer는 계산(연산)을 잘해요</vt:lpstr>
      <vt:lpstr>파이썬으로 할 수 있는 일? 컴퓨터로 할 수 있는 일은 뭐든지 OK!</vt:lpstr>
      <vt:lpstr>왜 어렵게 느껴질까?</vt:lpstr>
      <vt:lpstr>알고리즘</vt:lpstr>
      <vt:lpstr>게임하며 배우는 계획</vt:lpstr>
      <vt:lpstr>미리 보기</vt:lpstr>
      <vt:lpstr>어디까지 갈 수 있을까?</vt:lpstr>
      <vt:lpstr>어디로 갈까? 배고픔에서 해방되려 GO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재프만 파이썬 프로그래밍</dc:title>
  <cp:lastModifiedBy>천해철(Haechul Chun) 부장 (주)두산 퓨얼셀 파워</cp:lastModifiedBy>
  <cp:revision>1</cp:revision>
  <dcterms:modified xsi:type="dcterms:W3CDTF">2022-06-09T00:21:40Z</dcterms:modified>
</cp:coreProperties>
</file>